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58" r:id="rId5"/>
    <p:sldId id="289" r:id="rId6"/>
    <p:sldId id="290" r:id="rId7"/>
    <p:sldId id="292" r:id="rId8"/>
    <p:sldId id="260" r:id="rId9"/>
    <p:sldId id="276" r:id="rId10"/>
    <p:sldId id="293" r:id="rId11"/>
    <p:sldId id="287" r:id="rId12"/>
    <p:sldId id="278" r:id="rId13"/>
    <p:sldId id="270" r:id="rId14"/>
    <p:sldId id="265" r:id="rId15"/>
    <p:sldId id="294" r:id="rId16"/>
    <p:sldId id="266" r:id="rId17"/>
    <p:sldId id="267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2" autoAdjust="0"/>
    <p:restoredTop sz="77652" autoAdjust="0"/>
  </p:normalViewPr>
  <p:slideViewPr>
    <p:cSldViewPr>
      <p:cViewPr varScale="1">
        <p:scale>
          <a:sx n="42" d="100"/>
          <a:sy n="42" d="100"/>
        </p:scale>
        <p:origin x="14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9751E2-A122-47FA-83FC-212590E6853F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2643E0-9C7C-4351-BADD-AEA4DBF66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CE3D91-0AB8-4905-BC53-E6E1297EDC90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ED6B1-9BBE-4DA5-8AF2-EC1719D23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71F08-0239-41C2-9925-49B1F037FE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E4433-604B-4184-83F5-387108E3DE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7D06F-87DB-499D-BF80-69B444DC14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1FC2D-B633-4C35-A8A3-4671163532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6CB18-E781-4906-B389-973166DC26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55BD8-4385-43A1-9599-AF0EEF4E65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A8C64-E2D9-42F9-9636-6BF2F1F9FC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09195-9069-4096-BC6B-686CD85D0C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94ACC-E0C2-44B4-B717-040639EF4C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267B7E-AF75-4004-96A9-37C7F7505D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5578" tIns="47789" rIns="95578" bIns="477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8" tIns="47789" rIns="95578" bIns="47789" anchor="b"/>
          <a:lstStyle/>
          <a:p>
            <a:pPr algn="r" defTabSz="881063" eaLnBrk="0" hangingPunct="0"/>
            <a:fld id="{7A3DE27A-3122-4E7E-B7E9-234472A8F265}" type="slidenum">
              <a:rPr lang="en-US" sz="1300">
                <a:latin typeface="Times"/>
              </a:rPr>
              <a:pPr algn="r" defTabSz="881063" eaLnBrk="0" hangingPunct="0"/>
              <a:t>5</a:t>
            </a:fld>
            <a:endParaRPr lang="en-US" sz="130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5578" tIns="47789" rIns="95578" bIns="477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78" tIns="47789" rIns="95578" bIns="47789" anchor="b"/>
          <a:lstStyle/>
          <a:p>
            <a:pPr algn="r" defTabSz="881063" eaLnBrk="0" hangingPunct="0"/>
            <a:fld id="{9CC17C46-239D-4EB8-9490-02A6D3F7E100}" type="slidenum">
              <a:rPr lang="en-US" sz="1300">
                <a:latin typeface="Times"/>
              </a:rPr>
              <a:pPr algn="r" defTabSz="881063" eaLnBrk="0" hangingPunct="0"/>
              <a:t>7</a:t>
            </a:fld>
            <a:endParaRPr lang="en-US" sz="130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FBC40-F975-40BC-A076-CD511EB000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56DEF-358F-4723-A10C-277910EC43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D892-9BD4-4348-B74B-BAB79F9FC8C1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551C-1594-44FC-941B-CB4A790DB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B3DA-09B2-4D3D-BE67-7F86292B834D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5302-8B4B-4CCF-9C1A-75CC7FCA0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B9A9-BAC1-41E6-A8DC-C1986C0FCD53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D4F2-878F-4C08-B799-5C706223F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75D5-C274-46B2-AE32-B6EB1ED016E1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1FD3-5C5A-40A7-8FF9-50691965D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2898D-174D-4934-B268-9714A526D492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9BDA-0CFC-40AA-8DF4-A1F1515B9E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2561-FC31-4C4F-ABA2-14668D3CBCA9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8AA9-1B3A-4397-9031-C9B067F50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222D-ED52-41F1-BDA5-4E7A4292C587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74AF-9462-4CDB-8ABC-E93D3D112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285A-89FE-48B4-BEF1-8C24F9FFEA38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0E0B-E25C-44D6-B135-52E529E31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B09-4DB9-4DC4-BBBA-89D1B44B1899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61D2-3475-4677-8232-FA77E0A2C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5A5D-40A0-4C9B-9373-3D39FCD11BD2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4232-EA98-43E4-89AA-06B03C41C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7ABF-4D39-4853-9EC9-51B48B3ECEB8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6D32-5C89-43AD-9E13-1552BB87E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95680-0677-42EA-A75E-325E73EF9AA6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D26360-6C0C-433A-8E9F-B48EED03F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806" r:id="rId9"/>
    <p:sldLayoutId id="2147483797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854950" cy="17526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en-US" sz="1800" smtClean="0"/>
          </a:p>
          <a:p>
            <a:pPr marR="0" algn="ctr" eaLnBrk="1" hangingPunct="1">
              <a:lnSpc>
                <a:spcPct val="80000"/>
              </a:lnSpc>
            </a:pPr>
            <a:r>
              <a:rPr lang="en-US" sz="1800" smtClean="0"/>
              <a:t>Joyce Riche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1800" smtClean="0"/>
              <a:t>Karen Knodel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1800" smtClean="0"/>
              <a:t>Diakon Adoption &amp; Foster Care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1800" smtClean="0"/>
              <a:t>Kelly Myers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1800" smtClean="0"/>
              <a:t>Family  Design Resources</a:t>
            </a:r>
          </a:p>
        </p:txBody>
      </p:sp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8991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What is the Older Child Matching Initiative (OCMI)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and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Why Should I Consider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Referring My Youth For This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Free Service?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Sahb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2209800"/>
            <a:ext cx="2409825" cy="2819400"/>
          </a:xfrm>
        </p:spPr>
      </p:pic>
      <p:pic>
        <p:nvPicPr>
          <p:cNvPr id="33794" name="Picture 10" descr="Sahbay-Heart Gallery March 2017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0" y="1676400"/>
            <a:ext cx="2928938" cy="43894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Media campaign featuring OCMI youth- 2013, 2014, and 2017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Television and 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Print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Documentary</a:t>
            </a:r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Top Flight Media won a Mid Atlantic Emmy Award for the 2013 #MeetTheKids documentary.</a:t>
            </a:r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6 youth from the 2013 campaign have been finalized; 2 others achieved another type of permanency.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3 youth from the 2014 campaign have achieved permanency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1 youth from the 2017 campaign has been finalized; several other have been placed and are waiting finalization.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35842" name="Picture 4" descr="#meet the kids multiple 2-cropped 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74961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OCMI versus Traditional CSR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en-US" sz="2200" smtClean="0"/>
              <a:t>OCMI youth must be 10 years old.</a:t>
            </a:r>
          </a:p>
          <a:p>
            <a:pPr eaLnBrk="1" hangingPunct="1"/>
            <a:r>
              <a:rPr lang="en-US" sz="2200" smtClean="0"/>
              <a:t>OCMI youth must meet eligibility requirements from earlier slide.</a:t>
            </a:r>
          </a:p>
          <a:p>
            <a:pPr eaLnBrk="1" hangingPunct="1"/>
            <a:r>
              <a:rPr lang="en-US" sz="2200" smtClean="0"/>
              <a:t>OCMI youth must be eligible for PAE registration.</a:t>
            </a:r>
          </a:p>
          <a:p>
            <a:pPr eaLnBrk="1" hangingPunct="1"/>
            <a:r>
              <a:rPr lang="en-US" sz="2200" smtClean="0"/>
              <a:t>Youth-driven recruitment.</a:t>
            </a:r>
          </a:p>
          <a:p>
            <a:pPr eaLnBrk="1" hangingPunct="1"/>
            <a:r>
              <a:rPr lang="en-US" sz="2200" smtClean="0"/>
              <a:t>Free service.</a:t>
            </a:r>
          </a:p>
          <a:p>
            <a:pPr eaLnBrk="1" hangingPunct="1"/>
            <a:r>
              <a:rPr lang="en-US" sz="2200" smtClean="0"/>
              <a:t>Continued involvement through finalization</a:t>
            </a:r>
          </a:p>
          <a:p>
            <a:pPr eaLnBrk="1" hangingPunct="1"/>
            <a:endParaRPr lang="en-US" sz="2200" smtClean="0"/>
          </a:p>
        </p:txBody>
      </p:sp>
      <p:sp>
        <p:nvSpPr>
          <p:cNvPr id="3789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en-US" sz="2200" smtClean="0"/>
              <a:t>CSR referrals can be any age child.</a:t>
            </a:r>
          </a:p>
          <a:p>
            <a:pPr eaLnBrk="1" hangingPunct="1"/>
            <a:r>
              <a:rPr lang="en-US" sz="2200" smtClean="0"/>
              <a:t>CSR referrals can be for children with any goal.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200" smtClean="0"/>
              <a:t>CSR referrals should be PAE registered.</a:t>
            </a:r>
          </a:p>
          <a:p>
            <a:pPr eaLnBrk="1" hangingPunct="1"/>
            <a:r>
              <a:rPr lang="en-US" sz="2200" smtClean="0"/>
              <a:t>CSR can be youth-driven.</a:t>
            </a:r>
          </a:p>
          <a:p>
            <a:pPr eaLnBrk="1" hangingPunct="1"/>
            <a:r>
              <a:rPr lang="en-US" sz="2200" smtClean="0"/>
              <a:t>Uses SWAN dollars .</a:t>
            </a:r>
          </a:p>
          <a:p>
            <a:pPr eaLnBrk="1" hangingPunct="1"/>
            <a:r>
              <a:rPr lang="en-US" sz="2200" smtClean="0"/>
              <a:t>Services typically end prior to placement of child.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Statistics</a:t>
            </a:r>
          </a:p>
        </p:txBody>
      </p:sp>
      <p:sp>
        <p:nvSpPr>
          <p:cNvPr id="3993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u="sng" smtClean="0"/>
              <a:t>2008-2009</a:t>
            </a:r>
            <a:r>
              <a:rPr lang="en-US" smtClean="0"/>
              <a:t>	</a:t>
            </a:r>
          </a:p>
          <a:p>
            <a:pPr eaLnBrk="1" hangingPunct="1"/>
            <a:r>
              <a:rPr lang="en-US" smtClean="0"/>
              <a:t>7/1/08 to 6/30/08</a:t>
            </a:r>
          </a:p>
        </p:txBody>
      </p:sp>
      <p:sp>
        <p:nvSpPr>
          <p:cNvPr id="39939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860550"/>
            <a:ext cx="4114800" cy="730250"/>
          </a:xfrm>
        </p:spPr>
        <p:txBody>
          <a:bodyPr/>
          <a:lstStyle/>
          <a:p>
            <a:pPr eaLnBrk="1" hangingPunct="1"/>
            <a:r>
              <a:rPr lang="en-US" u="sng" smtClean="0"/>
              <a:t>2017-2018</a:t>
            </a:r>
            <a:r>
              <a:rPr lang="en-US" smtClean="0"/>
              <a:t>	</a:t>
            </a:r>
          </a:p>
          <a:p>
            <a:pPr eaLnBrk="1" hangingPunct="1"/>
            <a:r>
              <a:rPr lang="en-US" smtClean="0"/>
              <a:t>7/1/17 to 2/28/18</a:t>
            </a:r>
          </a:p>
          <a:p>
            <a:pPr eaLnBrk="1" hangingPunct="1"/>
            <a:r>
              <a:rPr lang="en-US" smtClean="0"/>
              <a:t>(66.6% of the year)</a:t>
            </a:r>
          </a:p>
        </p:txBody>
      </p:sp>
      <p:sp>
        <p:nvSpPr>
          <p:cNvPr id="39940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Matches: 53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Placements: 18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Finalizations: 3  </a:t>
            </a:r>
          </a:p>
          <a:p>
            <a:pPr eaLnBrk="1" hangingPunct="1"/>
            <a:endParaRPr lang="en-US" smtClean="0"/>
          </a:p>
        </p:txBody>
      </p:sp>
      <p:sp>
        <p:nvSpPr>
          <p:cNvPr id="3994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Matches: 25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Placements: 17	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Finalizations: 12</a:t>
            </a:r>
          </a:p>
          <a:p>
            <a:pPr eaLnBrk="1" hangingPunct="1"/>
            <a:endParaRPr lang="en-US" smtClean="0"/>
          </a:p>
        </p:txBody>
      </p:sp>
      <p:pic>
        <p:nvPicPr>
          <p:cNvPr id="39942" name="Picture 7" descr="Thomas family from Meet the K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029200"/>
            <a:ext cx="4114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Referral Process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service you are requesting</a:t>
            </a:r>
          </a:p>
          <a:p>
            <a:pPr lvl="1" eaLnBrk="1" hangingPunct="1"/>
            <a:r>
              <a:rPr lang="en-US" smtClean="0"/>
              <a:t>Non-relative recruitment, family finding, or both</a:t>
            </a:r>
          </a:p>
          <a:p>
            <a:pPr eaLnBrk="1" hangingPunct="1"/>
            <a:r>
              <a:rPr lang="en-US" smtClean="0"/>
              <a:t>Demographic information</a:t>
            </a:r>
          </a:p>
          <a:p>
            <a:pPr eaLnBrk="1" hangingPunct="1"/>
            <a:r>
              <a:rPr lang="en-US" smtClean="0"/>
              <a:t>Goals</a:t>
            </a:r>
          </a:p>
          <a:p>
            <a:pPr eaLnBrk="1" hangingPunct="1"/>
            <a:r>
              <a:rPr lang="en-US" smtClean="0"/>
              <a:t>Brief summary of youth’s current circumstances</a:t>
            </a:r>
          </a:p>
          <a:p>
            <a:pPr eaLnBrk="1" hangingPunct="1"/>
            <a:r>
              <a:rPr lang="en-US" smtClean="0"/>
              <a:t>SWAN services as well as other services youth is receiving</a:t>
            </a:r>
          </a:p>
          <a:p>
            <a:pPr eaLnBrk="1" hangingPunct="1"/>
            <a:r>
              <a:rPr lang="en-US" smtClean="0"/>
              <a:t>Verification that identifying photographs can be  used for recruitment purposes</a:t>
            </a:r>
          </a:p>
          <a:p>
            <a:pPr eaLnBrk="1" hangingPunct="1"/>
            <a:r>
              <a:rPr lang="en-US" smtClean="0"/>
              <a:t>Referrals NOW made through the SWAN portal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33975"/>
          </a:xfrm>
        </p:spPr>
        <p:txBody>
          <a:bodyPr/>
          <a:lstStyle/>
          <a:p>
            <a:r>
              <a:rPr lang="en-US" smtClean="0"/>
              <a:t>Search for the Child</a:t>
            </a:r>
          </a:p>
          <a:p>
            <a:r>
              <a:rPr lang="en-US" smtClean="0"/>
              <a:t>Click on their name to get to the Child Summary Page</a:t>
            </a:r>
          </a:p>
          <a:p>
            <a:r>
              <a:rPr lang="en-US" smtClean="0"/>
              <a:t>Click on the OCMI referral button</a:t>
            </a:r>
          </a:p>
          <a:p>
            <a:r>
              <a:rPr lang="en-US" smtClean="0"/>
              <a:t>Verify the demographic and sibling information</a:t>
            </a:r>
          </a:p>
          <a:p>
            <a:r>
              <a:rPr lang="en-US" smtClean="0"/>
              <a:t>Select the county contact for OCMI referral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Verify the status information and click submit</a:t>
            </a:r>
          </a:p>
          <a:p>
            <a:endParaRPr lang="en-US" smtClean="0"/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7238" y="2414588"/>
            <a:ext cx="2514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15338" cy="762000"/>
          </a:xfrm>
        </p:spPr>
        <p:txBody>
          <a:bodyPr/>
          <a:lstStyle/>
          <a:p>
            <a:pPr eaLnBrk="1" hangingPunct="1"/>
            <a:r>
              <a:rPr lang="en-US" sz="3500" smtClean="0"/>
              <a:t>Making an OCMI referral on the SWAN portal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932238"/>
            <a:ext cx="670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1463" y="6248400"/>
            <a:ext cx="9810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Steps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Signed Memorandum of Understanding (MOU)</a:t>
            </a:r>
          </a:p>
          <a:p>
            <a:pPr eaLnBrk="1" hangingPunct="1"/>
            <a:r>
              <a:rPr lang="en-US" smtClean="0"/>
              <a:t>Contact person to receive monthly OCMI reports</a:t>
            </a:r>
          </a:p>
          <a:p>
            <a:pPr eaLnBrk="1" hangingPunct="1"/>
            <a:r>
              <a:rPr lang="en-US" smtClean="0"/>
              <a:t>Make a referral at anytime</a:t>
            </a:r>
          </a:p>
          <a:p>
            <a:pPr eaLnBrk="1" hangingPunct="1"/>
            <a:r>
              <a:rPr lang="en-US" smtClean="0"/>
              <a:t>First come, first serve!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Waiting List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future questions: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 Karen Knodel, Manager of Permanency and Grants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 Diakon Adoption &amp; Foster Care</a:t>
            </a:r>
          </a:p>
          <a:p>
            <a:pPr marL="392113" lvl="1" indent="0" eaLnBrk="1" hangingPunct="1">
              <a:buFont typeface="Wingdings 2" pitchFamily="18" charset="2"/>
              <a:buNone/>
            </a:pPr>
            <a:r>
              <a:rPr lang="en-US" smtClean="0"/>
              <a:t>1 South Home Ave.</a:t>
            </a:r>
          </a:p>
          <a:p>
            <a:pPr marL="392113" lvl="1" indent="0" eaLnBrk="1" hangingPunct="1">
              <a:buFont typeface="Wingdings 2" pitchFamily="18" charset="2"/>
              <a:buNone/>
            </a:pPr>
            <a:r>
              <a:rPr lang="en-US" smtClean="0"/>
              <a:t>Topton, PA 19562</a:t>
            </a:r>
          </a:p>
          <a:p>
            <a:pPr marL="392113" lvl="1" indent="0" eaLnBrk="1" hangingPunct="1">
              <a:buFont typeface="Wingdings 2" pitchFamily="18" charset="2"/>
              <a:buNone/>
            </a:pPr>
            <a:r>
              <a:rPr lang="en-US" smtClean="0"/>
              <a:t>610-682-1527</a:t>
            </a:r>
          </a:p>
          <a:p>
            <a:pPr marL="392113" lvl="1" indent="0" eaLnBrk="1" hangingPunct="1">
              <a:buFont typeface="Wingdings 2" pitchFamily="18" charset="2"/>
              <a:buNone/>
            </a:pPr>
            <a:r>
              <a:rPr lang="en-US" smtClean="0"/>
              <a:t>knodelk@diakon.org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SWAN OCMI Grant?	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State-funded grant</a:t>
            </a:r>
          </a:p>
          <a:p>
            <a:pPr lvl="1" eaLnBrk="1" hangingPunct="1"/>
            <a:r>
              <a:rPr lang="en-US" smtClean="0"/>
              <a:t>Focuses on matching older youth with adoptive families</a:t>
            </a:r>
          </a:p>
          <a:p>
            <a:pPr lvl="1" eaLnBrk="1" hangingPunct="1"/>
            <a:r>
              <a:rPr lang="en-US" smtClean="0"/>
              <a:t>Involves intensive recruitment</a:t>
            </a:r>
          </a:p>
          <a:p>
            <a:pPr lvl="1" eaLnBrk="1" hangingPunct="1"/>
            <a:r>
              <a:rPr lang="en-US" smtClean="0"/>
              <a:t>Free service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Created in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57250"/>
          </a:xfrm>
        </p:spPr>
        <p:txBody>
          <a:bodyPr/>
          <a:lstStyle/>
          <a:p>
            <a:pPr eaLnBrk="1" hangingPunct="1"/>
            <a:r>
              <a:rPr lang="en-US" smtClean="0"/>
              <a:t>What are the Requirements?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pPr eaLnBrk="1" hangingPunct="1"/>
            <a:r>
              <a:rPr lang="en-US" smtClean="0"/>
              <a:t>10 years of age or older.</a:t>
            </a:r>
          </a:p>
          <a:p>
            <a:pPr eaLnBrk="1" hangingPunct="1"/>
            <a:r>
              <a:rPr lang="en-US" smtClean="0"/>
              <a:t>Sibling groups- 1 youth must be 10 years of age or older.</a:t>
            </a:r>
          </a:p>
          <a:p>
            <a:pPr eaLnBrk="1" hangingPunct="1"/>
            <a:r>
              <a:rPr lang="en-US" smtClean="0"/>
              <a:t>Have a primary goal of adoption (county established or court ordered).</a:t>
            </a:r>
          </a:p>
          <a:p>
            <a:pPr eaLnBrk="1" hangingPunct="1"/>
            <a:r>
              <a:rPr lang="en-US" smtClean="0"/>
              <a:t>Be legally free unless the court that determines dependency will not terminate parental rights until an adoptive resource has been identified.</a:t>
            </a:r>
          </a:p>
          <a:p>
            <a:pPr eaLnBrk="1" hangingPunct="1"/>
            <a:r>
              <a:rPr lang="en-US" smtClean="0"/>
              <a:t>Be eligible for active PAE registration.</a:t>
            </a:r>
          </a:p>
          <a:p>
            <a:pPr eaLnBrk="1" hangingPunct="1"/>
            <a:r>
              <a:rPr lang="en-US" smtClean="0"/>
              <a:t>Be allowed to use identifying photos for recruitment purposes.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OCMI Partners	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Diakon Adoption &amp; Foster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 and NE Pennsylvania- Helene Kosciolek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 Pennsylvania- Marian Kolcun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Central Pennsylvania- Katie Juliana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Central Pennsylvania-Amanda Harlacher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Partner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Bethanna, SE Pennsylvania-To Be Hired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Project STAR at The Children’s Institute, SW Pennsylvania- Russ McCurdy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Family Pathways, West and NW Pennsylvania- Nic Landon and Karly Vogt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roup 72"/>
          <p:cNvGrpSpPr>
            <a:grpSpLocks/>
          </p:cNvGrpSpPr>
          <p:nvPr/>
        </p:nvGrpSpPr>
        <p:grpSpPr bwMode="auto">
          <a:xfrm>
            <a:off x="469399" y="838200"/>
            <a:ext cx="8172808" cy="4283056"/>
            <a:chOff x="707" y="1021"/>
            <a:chExt cx="4343" cy="2276"/>
          </a:xfrm>
          <a:solidFill>
            <a:srgbClr val="FFFF00">
              <a:alpha val="48000"/>
            </a:srgbClr>
          </a:solidFill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707" y="1021"/>
              <a:ext cx="678" cy="374"/>
            </a:xfrm>
            <a:custGeom>
              <a:avLst/>
              <a:gdLst>
                <a:gd name="T0" fmla="*/ 564 w 678"/>
                <a:gd name="T1" fmla="*/ 240 h 374"/>
                <a:gd name="T2" fmla="*/ 676 w 678"/>
                <a:gd name="T3" fmla="*/ 372 h 374"/>
                <a:gd name="T4" fmla="*/ 2 w 678"/>
                <a:gd name="T5" fmla="*/ 258 h 374"/>
                <a:gd name="T6" fmla="*/ 30 w 678"/>
                <a:gd name="T7" fmla="*/ 248 h 374"/>
                <a:gd name="T8" fmla="*/ 56 w 678"/>
                <a:gd name="T9" fmla="*/ 236 h 374"/>
                <a:gd name="T10" fmla="*/ 84 w 678"/>
                <a:gd name="T11" fmla="*/ 224 h 374"/>
                <a:gd name="T12" fmla="*/ 102 w 678"/>
                <a:gd name="T13" fmla="*/ 216 h 374"/>
                <a:gd name="T14" fmla="*/ 170 w 678"/>
                <a:gd name="T15" fmla="*/ 192 h 374"/>
                <a:gd name="T16" fmla="*/ 204 w 678"/>
                <a:gd name="T17" fmla="*/ 170 h 374"/>
                <a:gd name="T18" fmla="*/ 236 w 678"/>
                <a:gd name="T19" fmla="*/ 156 h 374"/>
                <a:gd name="T20" fmla="*/ 256 w 678"/>
                <a:gd name="T21" fmla="*/ 146 h 374"/>
                <a:gd name="T22" fmla="*/ 262 w 678"/>
                <a:gd name="T23" fmla="*/ 134 h 374"/>
                <a:gd name="T24" fmla="*/ 276 w 678"/>
                <a:gd name="T25" fmla="*/ 110 h 374"/>
                <a:gd name="T26" fmla="*/ 278 w 678"/>
                <a:gd name="T27" fmla="*/ 102 h 374"/>
                <a:gd name="T28" fmla="*/ 292 w 678"/>
                <a:gd name="T29" fmla="*/ 100 h 374"/>
                <a:gd name="T30" fmla="*/ 304 w 678"/>
                <a:gd name="T31" fmla="*/ 92 h 374"/>
                <a:gd name="T32" fmla="*/ 310 w 678"/>
                <a:gd name="T33" fmla="*/ 92 h 374"/>
                <a:gd name="T34" fmla="*/ 322 w 678"/>
                <a:gd name="T35" fmla="*/ 92 h 374"/>
                <a:gd name="T36" fmla="*/ 324 w 678"/>
                <a:gd name="T37" fmla="*/ 100 h 374"/>
                <a:gd name="T38" fmla="*/ 324 w 678"/>
                <a:gd name="T39" fmla="*/ 104 h 374"/>
                <a:gd name="T40" fmla="*/ 320 w 678"/>
                <a:gd name="T41" fmla="*/ 104 h 374"/>
                <a:gd name="T42" fmla="*/ 314 w 678"/>
                <a:gd name="T43" fmla="*/ 102 h 374"/>
                <a:gd name="T44" fmla="*/ 310 w 678"/>
                <a:gd name="T45" fmla="*/ 104 h 374"/>
                <a:gd name="T46" fmla="*/ 310 w 678"/>
                <a:gd name="T47" fmla="*/ 108 h 374"/>
                <a:gd name="T48" fmla="*/ 290 w 678"/>
                <a:gd name="T49" fmla="*/ 110 h 374"/>
                <a:gd name="T50" fmla="*/ 284 w 678"/>
                <a:gd name="T51" fmla="*/ 114 h 374"/>
                <a:gd name="T52" fmla="*/ 280 w 678"/>
                <a:gd name="T53" fmla="*/ 118 h 374"/>
                <a:gd name="T54" fmla="*/ 276 w 678"/>
                <a:gd name="T55" fmla="*/ 122 h 374"/>
                <a:gd name="T56" fmla="*/ 272 w 678"/>
                <a:gd name="T57" fmla="*/ 130 h 374"/>
                <a:gd name="T58" fmla="*/ 268 w 678"/>
                <a:gd name="T59" fmla="*/ 132 h 374"/>
                <a:gd name="T60" fmla="*/ 270 w 678"/>
                <a:gd name="T61" fmla="*/ 138 h 374"/>
                <a:gd name="T62" fmla="*/ 284 w 678"/>
                <a:gd name="T63" fmla="*/ 134 h 374"/>
                <a:gd name="T64" fmla="*/ 300 w 678"/>
                <a:gd name="T65" fmla="*/ 128 h 374"/>
                <a:gd name="T66" fmla="*/ 316 w 678"/>
                <a:gd name="T67" fmla="*/ 120 h 374"/>
                <a:gd name="T68" fmla="*/ 322 w 678"/>
                <a:gd name="T69" fmla="*/ 114 h 374"/>
                <a:gd name="T70" fmla="*/ 326 w 678"/>
                <a:gd name="T71" fmla="*/ 112 h 374"/>
                <a:gd name="T72" fmla="*/ 334 w 678"/>
                <a:gd name="T73" fmla="*/ 114 h 374"/>
                <a:gd name="T74" fmla="*/ 342 w 678"/>
                <a:gd name="T75" fmla="*/ 110 h 374"/>
                <a:gd name="T76" fmla="*/ 364 w 678"/>
                <a:gd name="T77" fmla="*/ 100 h 374"/>
                <a:gd name="T78" fmla="*/ 372 w 678"/>
                <a:gd name="T79" fmla="*/ 94 h 374"/>
                <a:gd name="T80" fmla="*/ 426 w 678"/>
                <a:gd name="T81" fmla="*/ 62 h 374"/>
                <a:gd name="T82" fmla="*/ 440 w 678"/>
                <a:gd name="T83" fmla="*/ 52 h 374"/>
                <a:gd name="T84" fmla="*/ 460 w 678"/>
                <a:gd name="T85" fmla="*/ 46 h 374"/>
                <a:gd name="T86" fmla="*/ 482 w 678"/>
                <a:gd name="T87" fmla="*/ 36 h 374"/>
                <a:gd name="T88" fmla="*/ 490 w 678"/>
                <a:gd name="T89" fmla="*/ 38 h 374"/>
                <a:gd name="T90" fmla="*/ 514 w 678"/>
                <a:gd name="T91" fmla="*/ 28 h 374"/>
                <a:gd name="T92" fmla="*/ 532 w 678"/>
                <a:gd name="T93" fmla="*/ 14 h 374"/>
                <a:gd name="T94" fmla="*/ 554 w 678"/>
                <a:gd name="T95" fmla="*/ 6 h 374"/>
                <a:gd name="T96" fmla="*/ 564 w 678"/>
                <a:gd name="T97" fmla="*/ 0 h 374"/>
                <a:gd name="T98" fmla="*/ 564 w 678"/>
                <a:gd name="T9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8" h="374">
                  <a:moveTo>
                    <a:pt x="564" y="0"/>
                  </a:moveTo>
                  <a:lnTo>
                    <a:pt x="564" y="240"/>
                  </a:lnTo>
                  <a:lnTo>
                    <a:pt x="678" y="240"/>
                  </a:lnTo>
                  <a:lnTo>
                    <a:pt x="676" y="372"/>
                  </a:lnTo>
                  <a:lnTo>
                    <a:pt x="0" y="374"/>
                  </a:lnTo>
                  <a:lnTo>
                    <a:pt x="2" y="258"/>
                  </a:lnTo>
                  <a:lnTo>
                    <a:pt x="20" y="250"/>
                  </a:lnTo>
                  <a:lnTo>
                    <a:pt x="30" y="248"/>
                  </a:lnTo>
                  <a:lnTo>
                    <a:pt x="50" y="240"/>
                  </a:lnTo>
                  <a:lnTo>
                    <a:pt x="56" y="236"/>
                  </a:lnTo>
                  <a:lnTo>
                    <a:pt x="64" y="232"/>
                  </a:lnTo>
                  <a:lnTo>
                    <a:pt x="84" y="224"/>
                  </a:lnTo>
                  <a:lnTo>
                    <a:pt x="98" y="216"/>
                  </a:lnTo>
                  <a:lnTo>
                    <a:pt x="102" y="216"/>
                  </a:lnTo>
                  <a:lnTo>
                    <a:pt x="120" y="212"/>
                  </a:lnTo>
                  <a:lnTo>
                    <a:pt x="170" y="192"/>
                  </a:lnTo>
                  <a:lnTo>
                    <a:pt x="192" y="178"/>
                  </a:lnTo>
                  <a:lnTo>
                    <a:pt x="204" y="170"/>
                  </a:lnTo>
                  <a:lnTo>
                    <a:pt x="224" y="162"/>
                  </a:lnTo>
                  <a:lnTo>
                    <a:pt x="236" y="156"/>
                  </a:lnTo>
                  <a:lnTo>
                    <a:pt x="250" y="148"/>
                  </a:lnTo>
                  <a:lnTo>
                    <a:pt x="256" y="146"/>
                  </a:lnTo>
                  <a:lnTo>
                    <a:pt x="258" y="142"/>
                  </a:lnTo>
                  <a:lnTo>
                    <a:pt x="262" y="134"/>
                  </a:lnTo>
                  <a:lnTo>
                    <a:pt x="272" y="118"/>
                  </a:lnTo>
                  <a:lnTo>
                    <a:pt x="276" y="110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88" y="100"/>
                  </a:lnTo>
                  <a:lnTo>
                    <a:pt x="292" y="100"/>
                  </a:lnTo>
                  <a:lnTo>
                    <a:pt x="300" y="94"/>
                  </a:lnTo>
                  <a:lnTo>
                    <a:pt x="304" y="92"/>
                  </a:lnTo>
                  <a:lnTo>
                    <a:pt x="308" y="90"/>
                  </a:lnTo>
                  <a:lnTo>
                    <a:pt x="310" y="92"/>
                  </a:lnTo>
                  <a:lnTo>
                    <a:pt x="316" y="92"/>
                  </a:lnTo>
                  <a:lnTo>
                    <a:pt x="322" y="92"/>
                  </a:lnTo>
                  <a:lnTo>
                    <a:pt x="324" y="92"/>
                  </a:lnTo>
                  <a:lnTo>
                    <a:pt x="324" y="100"/>
                  </a:lnTo>
                  <a:lnTo>
                    <a:pt x="324" y="102"/>
                  </a:lnTo>
                  <a:lnTo>
                    <a:pt x="324" y="104"/>
                  </a:lnTo>
                  <a:lnTo>
                    <a:pt x="324" y="104"/>
                  </a:lnTo>
                  <a:lnTo>
                    <a:pt x="320" y="104"/>
                  </a:lnTo>
                  <a:lnTo>
                    <a:pt x="316" y="104"/>
                  </a:lnTo>
                  <a:lnTo>
                    <a:pt x="314" y="102"/>
                  </a:lnTo>
                  <a:lnTo>
                    <a:pt x="312" y="102"/>
                  </a:lnTo>
                  <a:lnTo>
                    <a:pt x="310" y="104"/>
                  </a:lnTo>
                  <a:lnTo>
                    <a:pt x="310" y="106"/>
                  </a:lnTo>
                  <a:lnTo>
                    <a:pt x="310" y="108"/>
                  </a:lnTo>
                  <a:lnTo>
                    <a:pt x="300" y="110"/>
                  </a:lnTo>
                  <a:lnTo>
                    <a:pt x="290" y="110"/>
                  </a:lnTo>
                  <a:lnTo>
                    <a:pt x="288" y="112"/>
                  </a:lnTo>
                  <a:lnTo>
                    <a:pt x="284" y="114"/>
                  </a:lnTo>
                  <a:lnTo>
                    <a:pt x="282" y="118"/>
                  </a:lnTo>
                  <a:lnTo>
                    <a:pt x="280" y="118"/>
                  </a:lnTo>
                  <a:lnTo>
                    <a:pt x="278" y="120"/>
                  </a:lnTo>
                  <a:lnTo>
                    <a:pt x="276" y="122"/>
                  </a:lnTo>
                  <a:lnTo>
                    <a:pt x="276" y="126"/>
                  </a:lnTo>
                  <a:lnTo>
                    <a:pt x="272" y="130"/>
                  </a:lnTo>
                  <a:lnTo>
                    <a:pt x="270" y="130"/>
                  </a:lnTo>
                  <a:lnTo>
                    <a:pt x="268" y="132"/>
                  </a:lnTo>
                  <a:lnTo>
                    <a:pt x="268" y="136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4" y="134"/>
                  </a:lnTo>
                  <a:lnTo>
                    <a:pt x="292" y="132"/>
                  </a:lnTo>
                  <a:lnTo>
                    <a:pt x="300" y="128"/>
                  </a:lnTo>
                  <a:lnTo>
                    <a:pt x="308" y="124"/>
                  </a:lnTo>
                  <a:lnTo>
                    <a:pt x="316" y="120"/>
                  </a:lnTo>
                  <a:lnTo>
                    <a:pt x="320" y="118"/>
                  </a:lnTo>
                  <a:lnTo>
                    <a:pt x="322" y="114"/>
                  </a:lnTo>
                  <a:lnTo>
                    <a:pt x="322" y="112"/>
                  </a:lnTo>
                  <a:lnTo>
                    <a:pt x="326" y="112"/>
                  </a:lnTo>
                  <a:lnTo>
                    <a:pt x="332" y="114"/>
                  </a:lnTo>
                  <a:lnTo>
                    <a:pt x="334" y="114"/>
                  </a:lnTo>
                  <a:lnTo>
                    <a:pt x="336" y="112"/>
                  </a:lnTo>
                  <a:lnTo>
                    <a:pt x="342" y="110"/>
                  </a:lnTo>
                  <a:lnTo>
                    <a:pt x="352" y="104"/>
                  </a:lnTo>
                  <a:lnTo>
                    <a:pt x="364" y="100"/>
                  </a:lnTo>
                  <a:lnTo>
                    <a:pt x="368" y="98"/>
                  </a:lnTo>
                  <a:lnTo>
                    <a:pt x="372" y="94"/>
                  </a:lnTo>
                  <a:lnTo>
                    <a:pt x="410" y="70"/>
                  </a:lnTo>
                  <a:lnTo>
                    <a:pt x="426" y="62"/>
                  </a:lnTo>
                  <a:lnTo>
                    <a:pt x="434" y="56"/>
                  </a:lnTo>
                  <a:lnTo>
                    <a:pt x="440" y="52"/>
                  </a:lnTo>
                  <a:lnTo>
                    <a:pt x="448" y="52"/>
                  </a:lnTo>
                  <a:lnTo>
                    <a:pt x="460" y="46"/>
                  </a:lnTo>
                  <a:lnTo>
                    <a:pt x="476" y="36"/>
                  </a:lnTo>
                  <a:lnTo>
                    <a:pt x="482" y="36"/>
                  </a:lnTo>
                  <a:lnTo>
                    <a:pt x="486" y="38"/>
                  </a:lnTo>
                  <a:lnTo>
                    <a:pt x="490" y="38"/>
                  </a:lnTo>
                  <a:lnTo>
                    <a:pt x="504" y="34"/>
                  </a:lnTo>
                  <a:lnTo>
                    <a:pt x="514" y="28"/>
                  </a:lnTo>
                  <a:lnTo>
                    <a:pt x="528" y="18"/>
                  </a:lnTo>
                  <a:lnTo>
                    <a:pt x="532" y="14"/>
                  </a:lnTo>
                  <a:lnTo>
                    <a:pt x="540" y="12"/>
                  </a:lnTo>
                  <a:lnTo>
                    <a:pt x="554" y="6"/>
                  </a:lnTo>
                  <a:lnTo>
                    <a:pt x="560" y="2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3382" y="1257"/>
              <a:ext cx="604" cy="409"/>
            </a:xfrm>
            <a:custGeom>
              <a:avLst/>
              <a:gdLst>
                <a:gd name="T0" fmla="*/ 272 w 604"/>
                <a:gd name="T1" fmla="*/ 2 h 409"/>
                <a:gd name="T2" fmla="*/ 582 w 604"/>
                <a:gd name="T3" fmla="*/ 4 h 409"/>
                <a:gd name="T4" fmla="*/ 604 w 604"/>
                <a:gd name="T5" fmla="*/ 312 h 409"/>
                <a:gd name="T6" fmla="*/ 546 w 604"/>
                <a:gd name="T7" fmla="*/ 318 h 409"/>
                <a:gd name="T8" fmla="*/ 542 w 604"/>
                <a:gd name="T9" fmla="*/ 318 h 409"/>
                <a:gd name="T10" fmla="*/ 542 w 604"/>
                <a:gd name="T11" fmla="*/ 322 h 409"/>
                <a:gd name="T12" fmla="*/ 540 w 604"/>
                <a:gd name="T13" fmla="*/ 330 h 409"/>
                <a:gd name="T14" fmla="*/ 540 w 604"/>
                <a:gd name="T15" fmla="*/ 330 h 409"/>
                <a:gd name="T16" fmla="*/ 540 w 604"/>
                <a:gd name="T17" fmla="*/ 332 h 409"/>
                <a:gd name="T18" fmla="*/ 536 w 604"/>
                <a:gd name="T19" fmla="*/ 359 h 409"/>
                <a:gd name="T20" fmla="*/ 536 w 604"/>
                <a:gd name="T21" fmla="*/ 361 h 409"/>
                <a:gd name="T22" fmla="*/ 526 w 604"/>
                <a:gd name="T23" fmla="*/ 409 h 409"/>
                <a:gd name="T24" fmla="*/ 40 w 604"/>
                <a:gd name="T25" fmla="*/ 363 h 409"/>
                <a:gd name="T26" fmla="*/ 40 w 604"/>
                <a:gd name="T27" fmla="*/ 361 h 409"/>
                <a:gd name="T28" fmla="*/ 20 w 604"/>
                <a:gd name="T29" fmla="*/ 160 h 409"/>
                <a:gd name="T30" fmla="*/ 20 w 604"/>
                <a:gd name="T31" fmla="*/ 158 h 409"/>
                <a:gd name="T32" fmla="*/ 0 w 604"/>
                <a:gd name="T33" fmla="*/ 0 h 409"/>
                <a:gd name="T34" fmla="*/ 272 w 604"/>
                <a:gd name="T35" fmla="*/ 2 h 409"/>
                <a:gd name="T36" fmla="*/ 272 w 604"/>
                <a:gd name="T37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4" h="409">
                  <a:moveTo>
                    <a:pt x="272" y="2"/>
                  </a:moveTo>
                  <a:lnTo>
                    <a:pt x="582" y="4"/>
                  </a:lnTo>
                  <a:lnTo>
                    <a:pt x="604" y="312"/>
                  </a:lnTo>
                  <a:lnTo>
                    <a:pt x="546" y="318"/>
                  </a:lnTo>
                  <a:lnTo>
                    <a:pt x="542" y="318"/>
                  </a:lnTo>
                  <a:lnTo>
                    <a:pt x="542" y="322"/>
                  </a:lnTo>
                  <a:lnTo>
                    <a:pt x="540" y="330"/>
                  </a:lnTo>
                  <a:lnTo>
                    <a:pt x="540" y="330"/>
                  </a:lnTo>
                  <a:lnTo>
                    <a:pt x="540" y="332"/>
                  </a:lnTo>
                  <a:lnTo>
                    <a:pt x="536" y="359"/>
                  </a:lnTo>
                  <a:lnTo>
                    <a:pt x="536" y="361"/>
                  </a:lnTo>
                  <a:lnTo>
                    <a:pt x="526" y="409"/>
                  </a:lnTo>
                  <a:lnTo>
                    <a:pt x="40" y="363"/>
                  </a:lnTo>
                  <a:lnTo>
                    <a:pt x="40" y="361"/>
                  </a:lnTo>
                  <a:lnTo>
                    <a:pt x="20" y="160"/>
                  </a:lnTo>
                  <a:lnTo>
                    <a:pt x="20" y="158"/>
                  </a:lnTo>
                  <a:lnTo>
                    <a:pt x="0" y="0"/>
                  </a:lnTo>
                  <a:lnTo>
                    <a:pt x="272" y="2"/>
                  </a:lnTo>
                  <a:lnTo>
                    <a:pt x="272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75" y="1257"/>
              <a:ext cx="547" cy="411"/>
            </a:xfrm>
            <a:custGeom>
              <a:avLst/>
              <a:gdLst>
                <a:gd name="T0" fmla="*/ 507 w 547"/>
                <a:gd name="T1" fmla="*/ 0 h 411"/>
                <a:gd name="T2" fmla="*/ 527 w 547"/>
                <a:gd name="T3" fmla="*/ 158 h 411"/>
                <a:gd name="T4" fmla="*/ 527 w 547"/>
                <a:gd name="T5" fmla="*/ 160 h 411"/>
                <a:gd name="T6" fmla="*/ 547 w 547"/>
                <a:gd name="T7" fmla="*/ 361 h 411"/>
                <a:gd name="T8" fmla="*/ 547 w 547"/>
                <a:gd name="T9" fmla="*/ 363 h 411"/>
                <a:gd name="T10" fmla="*/ 545 w 547"/>
                <a:gd name="T11" fmla="*/ 365 h 411"/>
                <a:gd name="T12" fmla="*/ 533 w 547"/>
                <a:gd name="T13" fmla="*/ 371 h 411"/>
                <a:gd name="T14" fmla="*/ 523 w 547"/>
                <a:gd name="T15" fmla="*/ 375 h 411"/>
                <a:gd name="T16" fmla="*/ 519 w 547"/>
                <a:gd name="T17" fmla="*/ 375 h 411"/>
                <a:gd name="T18" fmla="*/ 517 w 547"/>
                <a:gd name="T19" fmla="*/ 375 h 411"/>
                <a:gd name="T20" fmla="*/ 515 w 547"/>
                <a:gd name="T21" fmla="*/ 375 h 411"/>
                <a:gd name="T22" fmla="*/ 515 w 547"/>
                <a:gd name="T23" fmla="*/ 375 h 411"/>
                <a:gd name="T24" fmla="*/ 513 w 547"/>
                <a:gd name="T25" fmla="*/ 377 h 411"/>
                <a:gd name="T26" fmla="*/ 511 w 547"/>
                <a:gd name="T27" fmla="*/ 379 h 411"/>
                <a:gd name="T28" fmla="*/ 509 w 547"/>
                <a:gd name="T29" fmla="*/ 385 h 411"/>
                <a:gd name="T30" fmla="*/ 505 w 547"/>
                <a:gd name="T31" fmla="*/ 387 h 411"/>
                <a:gd name="T32" fmla="*/ 493 w 547"/>
                <a:gd name="T33" fmla="*/ 389 h 411"/>
                <a:gd name="T34" fmla="*/ 489 w 547"/>
                <a:gd name="T35" fmla="*/ 391 h 411"/>
                <a:gd name="T36" fmla="*/ 485 w 547"/>
                <a:gd name="T37" fmla="*/ 395 h 411"/>
                <a:gd name="T38" fmla="*/ 481 w 547"/>
                <a:gd name="T39" fmla="*/ 403 h 411"/>
                <a:gd name="T40" fmla="*/ 453 w 547"/>
                <a:gd name="T41" fmla="*/ 403 h 411"/>
                <a:gd name="T42" fmla="*/ 453 w 547"/>
                <a:gd name="T43" fmla="*/ 403 h 411"/>
                <a:gd name="T44" fmla="*/ 7 w 547"/>
                <a:gd name="T45" fmla="*/ 411 h 411"/>
                <a:gd name="T46" fmla="*/ 0 w 547"/>
                <a:gd name="T47" fmla="*/ 4 h 411"/>
                <a:gd name="T48" fmla="*/ 507 w 547"/>
                <a:gd name="T49" fmla="*/ 0 h 411"/>
                <a:gd name="T50" fmla="*/ 507 w 547"/>
                <a:gd name="T5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7" h="411">
                  <a:moveTo>
                    <a:pt x="507" y="0"/>
                  </a:moveTo>
                  <a:lnTo>
                    <a:pt x="527" y="158"/>
                  </a:lnTo>
                  <a:lnTo>
                    <a:pt x="527" y="160"/>
                  </a:lnTo>
                  <a:lnTo>
                    <a:pt x="547" y="361"/>
                  </a:lnTo>
                  <a:lnTo>
                    <a:pt x="547" y="363"/>
                  </a:lnTo>
                  <a:lnTo>
                    <a:pt x="545" y="365"/>
                  </a:lnTo>
                  <a:lnTo>
                    <a:pt x="533" y="371"/>
                  </a:lnTo>
                  <a:lnTo>
                    <a:pt x="523" y="375"/>
                  </a:lnTo>
                  <a:lnTo>
                    <a:pt x="519" y="375"/>
                  </a:lnTo>
                  <a:lnTo>
                    <a:pt x="517" y="375"/>
                  </a:lnTo>
                  <a:lnTo>
                    <a:pt x="515" y="375"/>
                  </a:lnTo>
                  <a:lnTo>
                    <a:pt x="515" y="375"/>
                  </a:lnTo>
                  <a:lnTo>
                    <a:pt x="513" y="377"/>
                  </a:lnTo>
                  <a:lnTo>
                    <a:pt x="511" y="379"/>
                  </a:lnTo>
                  <a:lnTo>
                    <a:pt x="509" y="385"/>
                  </a:lnTo>
                  <a:lnTo>
                    <a:pt x="505" y="387"/>
                  </a:lnTo>
                  <a:lnTo>
                    <a:pt x="493" y="389"/>
                  </a:lnTo>
                  <a:lnTo>
                    <a:pt x="489" y="391"/>
                  </a:lnTo>
                  <a:lnTo>
                    <a:pt x="485" y="395"/>
                  </a:lnTo>
                  <a:lnTo>
                    <a:pt x="481" y="403"/>
                  </a:lnTo>
                  <a:lnTo>
                    <a:pt x="453" y="403"/>
                  </a:lnTo>
                  <a:lnTo>
                    <a:pt x="453" y="403"/>
                  </a:lnTo>
                  <a:lnTo>
                    <a:pt x="7" y="411"/>
                  </a:lnTo>
                  <a:lnTo>
                    <a:pt x="0" y="4"/>
                  </a:lnTo>
                  <a:lnTo>
                    <a:pt x="507" y="0"/>
                  </a:lnTo>
                  <a:lnTo>
                    <a:pt x="507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871" y="1259"/>
              <a:ext cx="560" cy="355"/>
            </a:xfrm>
            <a:custGeom>
              <a:avLst/>
              <a:gdLst>
                <a:gd name="T0" fmla="*/ 486 w 560"/>
                <a:gd name="T1" fmla="*/ 0 h 355"/>
                <a:gd name="T2" fmla="*/ 558 w 560"/>
                <a:gd name="T3" fmla="*/ 0 h 355"/>
                <a:gd name="T4" fmla="*/ 558 w 560"/>
                <a:gd name="T5" fmla="*/ 102 h 355"/>
                <a:gd name="T6" fmla="*/ 560 w 560"/>
                <a:gd name="T7" fmla="*/ 108 h 355"/>
                <a:gd name="T8" fmla="*/ 560 w 560"/>
                <a:gd name="T9" fmla="*/ 118 h 355"/>
                <a:gd name="T10" fmla="*/ 558 w 560"/>
                <a:gd name="T11" fmla="*/ 120 h 355"/>
                <a:gd name="T12" fmla="*/ 560 w 560"/>
                <a:gd name="T13" fmla="*/ 335 h 355"/>
                <a:gd name="T14" fmla="*/ 560 w 560"/>
                <a:gd name="T15" fmla="*/ 341 h 355"/>
                <a:gd name="T16" fmla="*/ 400 w 560"/>
                <a:gd name="T17" fmla="*/ 341 h 355"/>
                <a:gd name="T18" fmla="*/ 400 w 560"/>
                <a:gd name="T19" fmla="*/ 355 h 355"/>
                <a:gd name="T20" fmla="*/ 352 w 560"/>
                <a:gd name="T21" fmla="*/ 355 h 355"/>
                <a:gd name="T22" fmla="*/ 352 w 560"/>
                <a:gd name="T23" fmla="*/ 345 h 355"/>
                <a:gd name="T24" fmla="*/ 352 w 560"/>
                <a:gd name="T25" fmla="*/ 341 h 355"/>
                <a:gd name="T26" fmla="*/ 352 w 560"/>
                <a:gd name="T27" fmla="*/ 331 h 355"/>
                <a:gd name="T28" fmla="*/ 106 w 560"/>
                <a:gd name="T29" fmla="*/ 335 h 355"/>
                <a:gd name="T30" fmla="*/ 104 w 560"/>
                <a:gd name="T31" fmla="*/ 337 h 355"/>
                <a:gd name="T32" fmla="*/ 0 w 560"/>
                <a:gd name="T33" fmla="*/ 335 h 355"/>
                <a:gd name="T34" fmla="*/ 4 w 560"/>
                <a:gd name="T35" fmla="*/ 148 h 355"/>
                <a:gd name="T36" fmla="*/ 24 w 560"/>
                <a:gd name="T37" fmla="*/ 148 h 355"/>
                <a:gd name="T38" fmla="*/ 24 w 560"/>
                <a:gd name="T39" fmla="*/ 136 h 355"/>
                <a:gd name="T40" fmla="*/ 26 w 560"/>
                <a:gd name="T41" fmla="*/ 136 h 355"/>
                <a:gd name="T42" fmla="*/ 30 w 560"/>
                <a:gd name="T43" fmla="*/ 42 h 355"/>
                <a:gd name="T44" fmla="*/ 26 w 560"/>
                <a:gd name="T45" fmla="*/ 42 h 355"/>
                <a:gd name="T46" fmla="*/ 26 w 560"/>
                <a:gd name="T47" fmla="*/ 2 h 355"/>
                <a:gd name="T48" fmla="*/ 486 w 560"/>
                <a:gd name="T49" fmla="*/ 0 h 355"/>
                <a:gd name="T50" fmla="*/ 486 w 560"/>
                <a:gd name="T5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0" h="355">
                  <a:moveTo>
                    <a:pt x="486" y="0"/>
                  </a:moveTo>
                  <a:lnTo>
                    <a:pt x="558" y="0"/>
                  </a:lnTo>
                  <a:lnTo>
                    <a:pt x="558" y="102"/>
                  </a:lnTo>
                  <a:lnTo>
                    <a:pt x="560" y="108"/>
                  </a:lnTo>
                  <a:lnTo>
                    <a:pt x="560" y="118"/>
                  </a:lnTo>
                  <a:lnTo>
                    <a:pt x="558" y="120"/>
                  </a:lnTo>
                  <a:lnTo>
                    <a:pt x="560" y="335"/>
                  </a:lnTo>
                  <a:lnTo>
                    <a:pt x="560" y="341"/>
                  </a:lnTo>
                  <a:lnTo>
                    <a:pt x="400" y="341"/>
                  </a:lnTo>
                  <a:lnTo>
                    <a:pt x="400" y="355"/>
                  </a:lnTo>
                  <a:lnTo>
                    <a:pt x="352" y="355"/>
                  </a:lnTo>
                  <a:lnTo>
                    <a:pt x="352" y="345"/>
                  </a:lnTo>
                  <a:lnTo>
                    <a:pt x="352" y="341"/>
                  </a:lnTo>
                  <a:lnTo>
                    <a:pt x="352" y="331"/>
                  </a:lnTo>
                  <a:lnTo>
                    <a:pt x="106" y="335"/>
                  </a:lnTo>
                  <a:lnTo>
                    <a:pt x="104" y="337"/>
                  </a:lnTo>
                  <a:lnTo>
                    <a:pt x="0" y="335"/>
                  </a:lnTo>
                  <a:lnTo>
                    <a:pt x="4" y="148"/>
                  </a:lnTo>
                  <a:lnTo>
                    <a:pt x="24" y="148"/>
                  </a:lnTo>
                  <a:lnTo>
                    <a:pt x="24" y="136"/>
                  </a:lnTo>
                  <a:lnTo>
                    <a:pt x="26" y="136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6" y="2"/>
                  </a:lnTo>
                  <a:lnTo>
                    <a:pt x="486" y="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429" y="1259"/>
              <a:ext cx="453" cy="467"/>
            </a:xfrm>
            <a:custGeom>
              <a:avLst/>
              <a:gdLst>
                <a:gd name="T0" fmla="*/ 340 w 453"/>
                <a:gd name="T1" fmla="*/ 2 h 467"/>
                <a:gd name="T2" fmla="*/ 446 w 453"/>
                <a:gd name="T3" fmla="*/ 2 h 467"/>
                <a:gd name="T4" fmla="*/ 453 w 453"/>
                <a:gd name="T5" fmla="*/ 467 h 467"/>
                <a:gd name="T6" fmla="*/ 118 w 453"/>
                <a:gd name="T7" fmla="*/ 467 h 467"/>
                <a:gd name="T8" fmla="*/ 4 w 453"/>
                <a:gd name="T9" fmla="*/ 341 h 467"/>
                <a:gd name="T10" fmla="*/ 2 w 453"/>
                <a:gd name="T11" fmla="*/ 341 h 467"/>
                <a:gd name="T12" fmla="*/ 2 w 453"/>
                <a:gd name="T13" fmla="*/ 335 h 467"/>
                <a:gd name="T14" fmla="*/ 0 w 453"/>
                <a:gd name="T15" fmla="*/ 120 h 467"/>
                <a:gd name="T16" fmla="*/ 2 w 453"/>
                <a:gd name="T17" fmla="*/ 118 h 467"/>
                <a:gd name="T18" fmla="*/ 2 w 453"/>
                <a:gd name="T19" fmla="*/ 108 h 467"/>
                <a:gd name="T20" fmla="*/ 0 w 453"/>
                <a:gd name="T21" fmla="*/ 102 h 467"/>
                <a:gd name="T22" fmla="*/ 0 w 453"/>
                <a:gd name="T23" fmla="*/ 0 h 467"/>
                <a:gd name="T24" fmla="*/ 340 w 453"/>
                <a:gd name="T25" fmla="*/ 2 h 467"/>
                <a:gd name="T26" fmla="*/ 340 w 453"/>
                <a:gd name="T27" fmla="*/ 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467">
                  <a:moveTo>
                    <a:pt x="340" y="2"/>
                  </a:moveTo>
                  <a:lnTo>
                    <a:pt x="446" y="2"/>
                  </a:lnTo>
                  <a:lnTo>
                    <a:pt x="453" y="467"/>
                  </a:lnTo>
                  <a:lnTo>
                    <a:pt x="118" y="467"/>
                  </a:lnTo>
                  <a:lnTo>
                    <a:pt x="4" y="341"/>
                  </a:lnTo>
                  <a:lnTo>
                    <a:pt x="2" y="341"/>
                  </a:lnTo>
                  <a:lnTo>
                    <a:pt x="2" y="335"/>
                  </a:lnTo>
                  <a:lnTo>
                    <a:pt x="0" y="120"/>
                  </a:lnTo>
                  <a:lnTo>
                    <a:pt x="2" y="118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340" y="2"/>
                  </a:lnTo>
                  <a:lnTo>
                    <a:pt x="340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442" y="1261"/>
              <a:ext cx="342" cy="683"/>
            </a:xfrm>
            <a:custGeom>
              <a:avLst/>
              <a:gdLst>
                <a:gd name="T0" fmla="*/ 124 w 342"/>
                <a:gd name="T1" fmla="*/ 14 h 683"/>
                <a:gd name="T2" fmla="*/ 122 w 342"/>
                <a:gd name="T3" fmla="*/ 24 h 683"/>
                <a:gd name="T4" fmla="*/ 142 w 342"/>
                <a:gd name="T5" fmla="*/ 42 h 683"/>
                <a:gd name="T6" fmla="*/ 156 w 342"/>
                <a:gd name="T7" fmla="*/ 40 h 683"/>
                <a:gd name="T8" fmla="*/ 170 w 342"/>
                <a:gd name="T9" fmla="*/ 58 h 683"/>
                <a:gd name="T10" fmla="*/ 178 w 342"/>
                <a:gd name="T11" fmla="*/ 80 h 683"/>
                <a:gd name="T12" fmla="*/ 174 w 342"/>
                <a:gd name="T13" fmla="*/ 94 h 683"/>
                <a:gd name="T14" fmla="*/ 184 w 342"/>
                <a:gd name="T15" fmla="*/ 110 h 683"/>
                <a:gd name="T16" fmla="*/ 184 w 342"/>
                <a:gd name="T17" fmla="*/ 120 h 683"/>
                <a:gd name="T18" fmla="*/ 202 w 342"/>
                <a:gd name="T19" fmla="*/ 120 h 683"/>
                <a:gd name="T20" fmla="*/ 214 w 342"/>
                <a:gd name="T21" fmla="*/ 120 h 683"/>
                <a:gd name="T22" fmla="*/ 230 w 342"/>
                <a:gd name="T23" fmla="*/ 116 h 683"/>
                <a:gd name="T24" fmla="*/ 242 w 342"/>
                <a:gd name="T25" fmla="*/ 118 h 683"/>
                <a:gd name="T26" fmla="*/ 250 w 342"/>
                <a:gd name="T27" fmla="*/ 116 h 683"/>
                <a:gd name="T28" fmla="*/ 258 w 342"/>
                <a:gd name="T29" fmla="*/ 132 h 683"/>
                <a:gd name="T30" fmla="*/ 276 w 342"/>
                <a:gd name="T31" fmla="*/ 134 h 683"/>
                <a:gd name="T32" fmla="*/ 290 w 342"/>
                <a:gd name="T33" fmla="*/ 140 h 683"/>
                <a:gd name="T34" fmla="*/ 298 w 342"/>
                <a:gd name="T35" fmla="*/ 158 h 683"/>
                <a:gd name="T36" fmla="*/ 310 w 342"/>
                <a:gd name="T37" fmla="*/ 164 h 683"/>
                <a:gd name="T38" fmla="*/ 322 w 342"/>
                <a:gd name="T39" fmla="*/ 168 h 683"/>
                <a:gd name="T40" fmla="*/ 312 w 342"/>
                <a:gd name="T41" fmla="*/ 180 h 683"/>
                <a:gd name="T42" fmla="*/ 302 w 342"/>
                <a:gd name="T43" fmla="*/ 190 h 683"/>
                <a:gd name="T44" fmla="*/ 306 w 342"/>
                <a:gd name="T45" fmla="*/ 204 h 683"/>
                <a:gd name="T46" fmla="*/ 334 w 342"/>
                <a:gd name="T47" fmla="*/ 214 h 683"/>
                <a:gd name="T48" fmla="*/ 338 w 342"/>
                <a:gd name="T49" fmla="*/ 254 h 683"/>
                <a:gd name="T50" fmla="*/ 326 w 342"/>
                <a:gd name="T51" fmla="*/ 258 h 683"/>
                <a:gd name="T52" fmla="*/ 336 w 342"/>
                <a:gd name="T53" fmla="*/ 278 h 683"/>
                <a:gd name="T54" fmla="*/ 332 w 342"/>
                <a:gd name="T55" fmla="*/ 292 h 683"/>
                <a:gd name="T56" fmla="*/ 338 w 342"/>
                <a:gd name="T57" fmla="*/ 302 h 683"/>
                <a:gd name="T58" fmla="*/ 338 w 342"/>
                <a:gd name="T59" fmla="*/ 341 h 683"/>
                <a:gd name="T60" fmla="*/ 330 w 342"/>
                <a:gd name="T61" fmla="*/ 347 h 683"/>
                <a:gd name="T62" fmla="*/ 322 w 342"/>
                <a:gd name="T63" fmla="*/ 351 h 683"/>
                <a:gd name="T64" fmla="*/ 238 w 342"/>
                <a:gd name="T65" fmla="*/ 481 h 683"/>
                <a:gd name="T66" fmla="*/ 238 w 342"/>
                <a:gd name="T67" fmla="*/ 493 h 683"/>
                <a:gd name="T68" fmla="*/ 228 w 342"/>
                <a:gd name="T69" fmla="*/ 501 h 683"/>
                <a:gd name="T70" fmla="*/ 212 w 342"/>
                <a:gd name="T71" fmla="*/ 511 h 683"/>
                <a:gd name="T72" fmla="*/ 194 w 342"/>
                <a:gd name="T73" fmla="*/ 515 h 683"/>
                <a:gd name="T74" fmla="*/ 190 w 342"/>
                <a:gd name="T75" fmla="*/ 527 h 683"/>
                <a:gd name="T76" fmla="*/ 186 w 342"/>
                <a:gd name="T77" fmla="*/ 545 h 683"/>
                <a:gd name="T78" fmla="*/ 178 w 342"/>
                <a:gd name="T79" fmla="*/ 557 h 683"/>
                <a:gd name="T80" fmla="*/ 160 w 342"/>
                <a:gd name="T81" fmla="*/ 561 h 683"/>
                <a:gd name="T82" fmla="*/ 146 w 342"/>
                <a:gd name="T83" fmla="*/ 555 h 683"/>
                <a:gd name="T84" fmla="*/ 144 w 342"/>
                <a:gd name="T85" fmla="*/ 559 h 683"/>
                <a:gd name="T86" fmla="*/ 128 w 342"/>
                <a:gd name="T87" fmla="*/ 559 h 683"/>
                <a:gd name="T88" fmla="*/ 124 w 342"/>
                <a:gd name="T89" fmla="*/ 555 h 683"/>
                <a:gd name="T90" fmla="*/ 114 w 342"/>
                <a:gd name="T91" fmla="*/ 563 h 683"/>
                <a:gd name="T92" fmla="*/ 122 w 342"/>
                <a:gd name="T93" fmla="*/ 577 h 683"/>
                <a:gd name="T94" fmla="*/ 126 w 342"/>
                <a:gd name="T95" fmla="*/ 583 h 683"/>
                <a:gd name="T96" fmla="*/ 138 w 342"/>
                <a:gd name="T97" fmla="*/ 589 h 683"/>
                <a:gd name="T98" fmla="*/ 144 w 342"/>
                <a:gd name="T99" fmla="*/ 603 h 683"/>
                <a:gd name="T100" fmla="*/ 140 w 342"/>
                <a:gd name="T101" fmla="*/ 607 h 683"/>
                <a:gd name="T102" fmla="*/ 136 w 342"/>
                <a:gd name="T103" fmla="*/ 623 h 683"/>
                <a:gd name="T104" fmla="*/ 134 w 342"/>
                <a:gd name="T105" fmla="*/ 633 h 683"/>
                <a:gd name="T106" fmla="*/ 130 w 342"/>
                <a:gd name="T107" fmla="*/ 641 h 683"/>
                <a:gd name="T108" fmla="*/ 120 w 342"/>
                <a:gd name="T109" fmla="*/ 655 h 683"/>
                <a:gd name="T110" fmla="*/ 128 w 342"/>
                <a:gd name="T111" fmla="*/ 669 h 683"/>
                <a:gd name="T112" fmla="*/ 4 w 342"/>
                <a:gd name="T113" fmla="*/ 683 h 683"/>
                <a:gd name="T114" fmla="*/ 22 w 342"/>
                <a:gd name="T115" fmla="*/ 671 h 683"/>
                <a:gd name="T116" fmla="*/ 40 w 342"/>
                <a:gd name="T117" fmla="*/ 665 h 683"/>
                <a:gd name="T118" fmla="*/ 112 w 342"/>
                <a:gd name="T119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683">
                  <a:moveTo>
                    <a:pt x="112" y="0"/>
                  </a:moveTo>
                  <a:lnTo>
                    <a:pt x="116" y="2"/>
                  </a:lnTo>
                  <a:lnTo>
                    <a:pt x="120" y="4"/>
                  </a:lnTo>
                  <a:lnTo>
                    <a:pt x="122" y="8"/>
                  </a:lnTo>
                  <a:lnTo>
                    <a:pt x="124" y="12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8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4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4" y="30"/>
                  </a:lnTo>
                  <a:lnTo>
                    <a:pt x="142" y="42"/>
                  </a:lnTo>
                  <a:lnTo>
                    <a:pt x="144" y="42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50" y="44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58" y="44"/>
                  </a:lnTo>
                  <a:lnTo>
                    <a:pt x="168" y="54"/>
                  </a:lnTo>
                  <a:lnTo>
                    <a:pt x="170" y="56"/>
                  </a:lnTo>
                  <a:lnTo>
                    <a:pt x="170" y="58"/>
                  </a:lnTo>
                  <a:lnTo>
                    <a:pt x="172" y="60"/>
                  </a:lnTo>
                  <a:lnTo>
                    <a:pt x="172" y="62"/>
                  </a:lnTo>
                  <a:lnTo>
                    <a:pt x="172" y="66"/>
                  </a:lnTo>
                  <a:lnTo>
                    <a:pt x="172" y="70"/>
                  </a:lnTo>
                  <a:lnTo>
                    <a:pt x="176" y="78"/>
                  </a:lnTo>
                  <a:lnTo>
                    <a:pt x="178" y="80"/>
                  </a:lnTo>
                  <a:lnTo>
                    <a:pt x="178" y="84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4" y="90"/>
                  </a:lnTo>
                  <a:lnTo>
                    <a:pt x="174" y="92"/>
                  </a:lnTo>
                  <a:lnTo>
                    <a:pt x="174" y="94"/>
                  </a:lnTo>
                  <a:lnTo>
                    <a:pt x="174" y="96"/>
                  </a:lnTo>
                  <a:lnTo>
                    <a:pt x="176" y="98"/>
                  </a:lnTo>
                  <a:lnTo>
                    <a:pt x="180" y="100"/>
                  </a:lnTo>
                  <a:lnTo>
                    <a:pt x="182" y="102"/>
                  </a:lnTo>
                  <a:lnTo>
                    <a:pt x="184" y="108"/>
                  </a:lnTo>
                  <a:lnTo>
                    <a:pt x="184" y="110"/>
                  </a:lnTo>
                  <a:lnTo>
                    <a:pt x="182" y="112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8" y="120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6" y="118"/>
                  </a:lnTo>
                  <a:lnTo>
                    <a:pt x="200" y="118"/>
                  </a:lnTo>
                  <a:lnTo>
                    <a:pt x="202" y="120"/>
                  </a:lnTo>
                  <a:lnTo>
                    <a:pt x="202" y="120"/>
                  </a:lnTo>
                  <a:lnTo>
                    <a:pt x="204" y="122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10" y="122"/>
                  </a:lnTo>
                  <a:lnTo>
                    <a:pt x="214" y="120"/>
                  </a:lnTo>
                  <a:lnTo>
                    <a:pt x="216" y="118"/>
                  </a:lnTo>
                  <a:lnTo>
                    <a:pt x="218" y="116"/>
                  </a:lnTo>
                  <a:lnTo>
                    <a:pt x="218" y="116"/>
                  </a:lnTo>
                  <a:lnTo>
                    <a:pt x="222" y="116"/>
                  </a:lnTo>
                  <a:lnTo>
                    <a:pt x="224" y="116"/>
                  </a:lnTo>
                  <a:lnTo>
                    <a:pt x="230" y="116"/>
                  </a:lnTo>
                  <a:lnTo>
                    <a:pt x="232" y="118"/>
                  </a:lnTo>
                  <a:lnTo>
                    <a:pt x="234" y="120"/>
                  </a:lnTo>
                  <a:lnTo>
                    <a:pt x="234" y="120"/>
                  </a:lnTo>
                  <a:lnTo>
                    <a:pt x="238" y="122"/>
                  </a:lnTo>
                  <a:lnTo>
                    <a:pt x="240" y="120"/>
                  </a:lnTo>
                  <a:lnTo>
                    <a:pt x="242" y="118"/>
                  </a:lnTo>
                  <a:lnTo>
                    <a:pt x="244" y="116"/>
                  </a:lnTo>
                  <a:lnTo>
                    <a:pt x="244" y="114"/>
                  </a:lnTo>
                  <a:lnTo>
                    <a:pt x="246" y="114"/>
                  </a:lnTo>
                  <a:lnTo>
                    <a:pt x="248" y="114"/>
                  </a:lnTo>
                  <a:lnTo>
                    <a:pt x="250" y="114"/>
                  </a:lnTo>
                  <a:lnTo>
                    <a:pt x="250" y="116"/>
                  </a:lnTo>
                  <a:lnTo>
                    <a:pt x="252" y="120"/>
                  </a:lnTo>
                  <a:lnTo>
                    <a:pt x="252" y="122"/>
                  </a:lnTo>
                  <a:lnTo>
                    <a:pt x="252" y="126"/>
                  </a:lnTo>
                  <a:lnTo>
                    <a:pt x="254" y="128"/>
                  </a:lnTo>
                  <a:lnTo>
                    <a:pt x="256" y="130"/>
                  </a:lnTo>
                  <a:lnTo>
                    <a:pt x="258" y="132"/>
                  </a:lnTo>
                  <a:lnTo>
                    <a:pt x="260" y="132"/>
                  </a:lnTo>
                  <a:lnTo>
                    <a:pt x="270" y="130"/>
                  </a:lnTo>
                  <a:lnTo>
                    <a:pt x="272" y="132"/>
                  </a:lnTo>
                  <a:lnTo>
                    <a:pt x="272" y="132"/>
                  </a:lnTo>
                  <a:lnTo>
                    <a:pt x="274" y="132"/>
                  </a:lnTo>
                  <a:lnTo>
                    <a:pt x="276" y="134"/>
                  </a:lnTo>
                  <a:lnTo>
                    <a:pt x="278" y="136"/>
                  </a:lnTo>
                  <a:lnTo>
                    <a:pt x="286" y="136"/>
                  </a:lnTo>
                  <a:lnTo>
                    <a:pt x="288" y="138"/>
                  </a:lnTo>
                  <a:lnTo>
                    <a:pt x="290" y="13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2" y="152"/>
                  </a:lnTo>
                  <a:lnTo>
                    <a:pt x="292" y="154"/>
                  </a:lnTo>
                  <a:lnTo>
                    <a:pt x="292" y="154"/>
                  </a:lnTo>
                  <a:lnTo>
                    <a:pt x="296" y="158"/>
                  </a:lnTo>
                  <a:lnTo>
                    <a:pt x="298" y="158"/>
                  </a:lnTo>
                  <a:lnTo>
                    <a:pt x="300" y="160"/>
                  </a:lnTo>
                  <a:lnTo>
                    <a:pt x="302" y="160"/>
                  </a:lnTo>
                  <a:lnTo>
                    <a:pt x="302" y="162"/>
                  </a:lnTo>
                  <a:lnTo>
                    <a:pt x="304" y="162"/>
                  </a:lnTo>
                  <a:lnTo>
                    <a:pt x="308" y="164"/>
                  </a:lnTo>
                  <a:lnTo>
                    <a:pt x="310" y="164"/>
                  </a:lnTo>
                  <a:lnTo>
                    <a:pt x="312" y="164"/>
                  </a:lnTo>
                  <a:lnTo>
                    <a:pt x="316" y="164"/>
                  </a:lnTo>
                  <a:lnTo>
                    <a:pt x="318" y="164"/>
                  </a:lnTo>
                  <a:lnTo>
                    <a:pt x="320" y="166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322" y="170"/>
                  </a:lnTo>
                  <a:lnTo>
                    <a:pt x="322" y="172"/>
                  </a:lnTo>
                  <a:lnTo>
                    <a:pt x="320" y="178"/>
                  </a:lnTo>
                  <a:lnTo>
                    <a:pt x="316" y="180"/>
                  </a:lnTo>
                  <a:lnTo>
                    <a:pt x="314" y="180"/>
                  </a:lnTo>
                  <a:lnTo>
                    <a:pt x="312" y="180"/>
                  </a:lnTo>
                  <a:lnTo>
                    <a:pt x="310" y="180"/>
                  </a:lnTo>
                  <a:lnTo>
                    <a:pt x="308" y="182"/>
                  </a:lnTo>
                  <a:lnTo>
                    <a:pt x="306" y="182"/>
                  </a:lnTo>
                  <a:lnTo>
                    <a:pt x="306" y="184"/>
                  </a:lnTo>
                  <a:lnTo>
                    <a:pt x="304" y="184"/>
                  </a:lnTo>
                  <a:lnTo>
                    <a:pt x="302" y="190"/>
                  </a:lnTo>
                  <a:lnTo>
                    <a:pt x="300" y="192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200"/>
                  </a:lnTo>
                  <a:lnTo>
                    <a:pt x="304" y="202"/>
                  </a:lnTo>
                  <a:lnTo>
                    <a:pt x="306" y="204"/>
                  </a:lnTo>
                  <a:lnTo>
                    <a:pt x="318" y="202"/>
                  </a:lnTo>
                  <a:lnTo>
                    <a:pt x="320" y="204"/>
                  </a:lnTo>
                  <a:lnTo>
                    <a:pt x="324" y="204"/>
                  </a:lnTo>
                  <a:lnTo>
                    <a:pt x="328" y="206"/>
                  </a:lnTo>
                  <a:lnTo>
                    <a:pt x="330" y="208"/>
                  </a:lnTo>
                  <a:lnTo>
                    <a:pt x="334" y="214"/>
                  </a:lnTo>
                  <a:lnTo>
                    <a:pt x="336" y="224"/>
                  </a:lnTo>
                  <a:lnTo>
                    <a:pt x="336" y="240"/>
                  </a:lnTo>
                  <a:lnTo>
                    <a:pt x="338" y="246"/>
                  </a:lnTo>
                  <a:lnTo>
                    <a:pt x="338" y="250"/>
                  </a:lnTo>
                  <a:lnTo>
                    <a:pt x="340" y="254"/>
                  </a:lnTo>
                  <a:lnTo>
                    <a:pt x="338" y="254"/>
                  </a:lnTo>
                  <a:lnTo>
                    <a:pt x="336" y="256"/>
                  </a:lnTo>
                  <a:lnTo>
                    <a:pt x="334" y="256"/>
                  </a:lnTo>
                  <a:lnTo>
                    <a:pt x="332" y="256"/>
                  </a:lnTo>
                  <a:lnTo>
                    <a:pt x="328" y="256"/>
                  </a:lnTo>
                  <a:lnTo>
                    <a:pt x="326" y="256"/>
                  </a:lnTo>
                  <a:lnTo>
                    <a:pt x="326" y="258"/>
                  </a:lnTo>
                  <a:lnTo>
                    <a:pt x="326" y="262"/>
                  </a:lnTo>
                  <a:lnTo>
                    <a:pt x="328" y="264"/>
                  </a:lnTo>
                  <a:lnTo>
                    <a:pt x="330" y="266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6" y="278"/>
                  </a:lnTo>
                  <a:lnTo>
                    <a:pt x="336" y="282"/>
                  </a:lnTo>
                  <a:lnTo>
                    <a:pt x="336" y="284"/>
                  </a:lnTo>
                  <a:lnTo>
                    <a:pt x="336" y="286"/>
                  </a:lnTo>
                  <a:lnTo>
                    <a:pt x="334" y="288"/>
                  </a:lnTo>
                  <a:lnTo>
                    <a:pt x="334" y="290"/>
                  </a:lnTo>
                  <a:lnTo>
                    <a:pt x="332" y="292"/>
                  </a:lnTo>
                  <a:lnTo>
                    <a:pt x="332" y="292"/>
                  </a:lnTo>
                  <a:lnTo>
                    <a:pt x="334" y="294"/>
                  </a:lnTo>
                  <a:lnTo>
                    <a:pt x="334" y="296"/>
                  </a:lnTo>
                  <a:lnTo>
                    <a:pt x="336" y="296"/>
                  </a:lnTo>
                  <a:lnTo>
                    <a:pt x="336" y="300"/>
                  </a:lnTo>
                  <a:lnTo>
                    <a:pt x="338" y="302"/>
                  </a:lnTo>
                  <a:lnTo>
                    <a:pt x="340" y="326"/>
                  </a:lnTo>
                  <a:lnTo>
                    <a:pt x="342" y="337"/>
                  </a:lnTo>
                  <a:lnTo>
                    <a:pt x="342" y="339"/>
                  </a:lnTo>
                  <a:lnTo>
                    <a:pt x="342" y="341"/>
                  </a:lnTo>
                  <a:lnTo>
                    <a:pt x="340" y="341"/>
                  </a:lnTo>
                  <a:lnTo>
                    <a:pt x="338" y="341"/>
                  </a:lnTo>
                  <a:lnTo>
                    <a:pt x="336" y="339"/>
                  </a:lnTo>
                  <a:lnTo>
                    <a:pt x="334" y="339"/>
                  </a:lnTo>
                  <a:lnTo>
                    <a:pt x="332" y="341"/>
                  </a:lnTo>
                  <a:lnTo>
                    <a:pt x="332" y="343"/>
                  </a:lnTo>
                  <a:lnTo>
                    <a:pt x="330" y="345"/>
                  </a:lnTo>
                  <a:lnTo>
                    <a:pt x="330" y="347"/>
                  </a:lnTo>
                  <a:lnTo>
                    <a:pt x="328" y="347"/>
                  </a:lnTo>
                  <a:lnTo>
                    <a:pt x="326" y="347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2" y="349"/>
                  </a:lnTo>
                  <a:lnTo>
                    <a:pt x="322" y="351"/>
                  </a:lnTo>
                  <a:lnTo>
                    <a:pt x="324" y="353"/>
                  </a:lnTo>
                  <a:lnTo>
                    <a:pt x="252" y="465"/>
                  </a:lnTo>
                  <a:lnTo>
                    <a:pt x="250" y="467"/>
                  </a:lnTo>
                  <a:lnTo>
                    <a:pt x="246" y="473"/>
                  </a:lnTo>
                  <a:lnTo>
                    <a:pt x="242" y="479"/>
                  </a:lnTo>
                  <a:lnTo>
                    <a:pt x="238" y="481"/>
                  </a:lnTo>
                  <a:lnTo>
                    <a:pt x="236" y="483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89"/>
                  </a:lnTo>
                  <a:lnTo>
                    <a:pt x="236" y="491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38" y="495"/>
                  </a:lnTo>
                  <a:lnTo>
                    <a:pt x="234" y="497"/>
                  </a:lnTo>
                  <a:lnTo>
                    <a:pt x="234" y="499"/>
                  </a:lnTo>
                  <a:lnTo>
                    <a:pt x="228" y="499"/>
                  </a:lnTo>
                  <a:lnTo>
                    <a:pt x="228" y="501"/>
                  </a:lnTo>
                  <a:lnTo>
                    <a:pt x="228" y="501"/>
                  </a:lnTo>
                  <a:lnTo>
                    <a:pt x="228" y="503"/>
                  </a:lnTo>
                  <a:lnTo>
                    <a:pt x="224" y="505"/>
                  </a:lnTo>
                  <a:lnTo>
                    <a:pt x="218" y="507"/>
                  </a:lnTo>
                  <a:lnTo>
                    <a:pt x="216" y="511"/>
                  </a:lnTo>
                  <a:lnTo>
                    <a:pt x="212" y="511"/>
                  </a:lnTo>
                  <a:lnTo>
                    <a:pt x="206" y="511"/>
                  </a:lnTo>
                  <a:lnTo>
                    <a:pt x="204" y="511"/>
                  </a:lnTo>
                  <a:lnTo>
                    <a:pt x="202" y="513"/>
                  </a:lnTo>
                  <a:lnTo>
                    <a:pt x="202" y="515"/>
                  </a:lnTo>
                  <a:lnTo>
                    <a:pt x="202" y="515"/>
                  </a:lnTo>
                  <a:lnTo>
                    <a:pt x="194" y="515"/>
                  </a:lnTo>
                  <a:lnTo>
                    <a:pt x="194" y="515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0" y="519"/>
                  </a:lnTo>
                  <a:lnTo>
                    <a:pt x="188" y="521"/>
                  </a:lnTo>
                  <a:lnTo>
                    <a:pt x="190" y="527"/>
                  </a:lnTo>
                  <a:lnTo>
                    <a:pt x="190" y="531"/>
                  </a:lnTo>
                  <a:lnTo>
                    <a:pt x="188" y="533"/>
                  </a:lnTo>
                  <a:lnTo>
                    <a:pt x="188" y="535"/>
                  </a:lnTo>
                  <a:lnTo>
                    <a:pt x="188" y="543"/>
                  </a:lnTo>
                  <a:lnTo>
                    <a:pt x="186" y="545"/>
                  </a:lnTo>
                  <a:lnTo>
                    <a:pt x="186" y="545"/>
                  </a:lnTo>
                  <a:lnTo>
                    <a:pt x="182" y="547"/>
                  </a:lnTo>
                  <a:lnTo>
                    <a:pt x="180" y="549"/>
                  </a:lnTo>
                  <a:lnTo>
                    <a:pt x="180" y="549"/>
                  </a:lnTo>
                  <a:lnTo>
                    <a:pt x="180" y="553"/>
                  </a:lnTo>
                  <a:lnTo>
                    <a:pt x="180" y="557"/>
                  </a:lnTo>
                  <a:lnTo>
                    <a:pt x="178" y="557"/>
                  </a:lnTo>
                  <a:lnTo>
                    <a:pt x="176" y="557"/>
                  </a:lnTo>
                  <a:lnTo>
                    <a:pt x="176" y="557"/>
                  </a:lnTo>
                  <a:lnTo>
                    <a:pt x="164" y="559"/>
                  </a:lnTo>
                  <a:lnTo>
                    <a:pt x="162" y="559"/>
                  </a:lnTo>
                  <a:lnTo>
                    <a:pt x="160" y="559"/>
                  </a:lnTo>
                  <a:lnTo>
                    <a:pt x="160" y="561"/>
                  </a:lnTo>
                  <a:lnTo>
                    <a:pt x="158" y="561"/>
                  </a:lnTo>
                  <a:lnTo>
                    <a:pt x="154" y="561"/>
                  </a:lnTo>
                  <a:lnTo>
                    <a:pt x="152" y="561"/>
                  </a:lnTo>
                  <a:lnTo>
                    <a:pt x="152" y="561"/>
                  </a:lnTo>
                  <a:lnTo>
                    <a:pt x="150" y="557"/>
                  </a:lnTo>
                  <a:lnTo>
                    <a:pt x="146" y="555"/>
                  </a:lnTo>
                  <a:lnTo>
                    <a:pt x="144" y="555"/>
                  </a:lnTo>
                  <a:lnTo>
                    <a:pt x="144" y="557"/>
                  </a:lnTo>
                  <a:lnTo>
                    <a:pt x="144" y="557"/>
                  </a:lnTo>
                  <a:lnTo>
                    <a:pt x="144" y="557"/>
                  </a:lnTo>
                  <a:lnTo>
                    <a:pt x="144" y="559"/>
                  </a:lnTo>
                  <a:lnTo>
                    <a:pt x="144" y="559"/>
                  </a:lnTo>
                  <a:lnTo>
                    <a:pt x="144" y="561"/>
                  </a:lnTo>
                  <a:lnTo>
                    <a:pt x="140" y="563"/>
                  </a:lnTo>
                  <a:lnTo>
                    <a:pt x="138" y="563"/>
                  </a:lnTo>
                  <a:lnTo>
                    <a:pt x="138" y="563"/>
                  </a:lnTo>
                  <a:lnTo>
                    <a:pt x="132" y="563"/>
                  </a:lnTo>
                  <a:lnTo>
                    <a:pt x="128" y="559"/>
                  </a:lnTo>
                  <a:lnTo>
                    <a:pt x="128" y="559"/>
                  </a:lnTo>
                  <a:lnTo>
                    <a:pt x="126" y="557"/>
                  </a:lnTo>
                  <a:lnTo>
                    <a:pt x="126" y="555"/>
                  </a:lnTo>
                  <a:lnTo>
                    <a:pt x="126" y="555"/>
                  </a:lnTo>
                  <a:lnTo>
                    <a:pt x="124" y="555"/>
                  </a:lnTo>
                  <a:lnTo>
                    <a:pt x="124" y="555"/>
                  </a:lnTo>
                  <a:lnTo>
                    <a:pt x="122" y="557"/>
                  </a:lnTo>
                  <a:lnTo>
                    <a:pt x="120" y="559"/>
                  </a:lnTo>
                  <a:lnTo>
                    <a:pt x="120" y="559"/>
                  </a:lnTo>
                  <a:lnTo>
                    <a:pt x="120" y="561"/>
                  </a:lnTo>
                  <a:lnTo>
                    <a:pt x="116" y="561"/>
                  </a:lnTo>
                  <a:lnTo>
                    <a:pt x="114" y="563"/>
                  </a:lnTo>
                  <a:lnTo>
                    <a:pt x="116" y="565"/>
                  </a:lnTo>
                  <a:lnTo>
                    <a:pt x="118" y="571"/>
                  </a:lnTo>
                  <a:lnTo>
                    <a:pt x="118" y="571"/>
                  </a:lnTo>
                  <a:lnTo>
                    <a:pt x="118" y="571"/>
                  </a:lnTo>
                  <a:lnTo>
                    <a:pt x="120" y="575"/>
                  </a:lnTo>
                  <a:lnTo>
                    <a:pt x="122" y="577"/>
                  </a:lnTo>
                  <a:lnTo>
                    <a:pt x="122" y="577"/>
                  </a:lnTo>
                  <a:lnTo>
                    <a:pt x="124" y="579"/>
                  </a:lnTo>
                  <a:lnTo>
                    <a:pt x="124" y="579"/>
                  </a:lnTo>
                  <a:lnTo>
                    <a:pt x="124" y="579"/>
                  </a:lnTo>
                  <a:lnTo>
                    <a:pt x="124" y="581"/>
                  </a:lnTo>
                  <a:lnTo>
                    <a:pt x="126" y="583"/>
                  </a:lnTo>
                  <a:lnTo>
                    <a:pt x="120" y="587"/>
                  </a:lnTo>
                  <a:lnTo>
                    <a:pt x="120" y="589"/>
                  </a:lnTo>
                  <a:lnTo>
                    <a:pt x="124" y="591"/>
                  </a:lnTo>
                  <a:lnTo>
                    <a:pt x="130" y="591"/>
                  </a:lnTo>
                  <a:lnTo>
                    <a:pt x="134" y="589"/>
                  </a:lnTo>
                  <a:lnTo>
                    <a:pt x="138" y="589"/>
                  </a:lnTo>
                  <a:lnTo>
                    <a:pt x="138" y="591"/>
                  </a:lnTo>
                  <a:lnTo>
                    <a:pt x="138" y="591"/>
                  </a:lnTo>
                  <a:lnTo>
                    <a:pt x="144" y="597"/>
                  </a:lnTo>
                  <a:lnTo>
                    <a:pt x="144" y="599"/>
                  </a:lnTo>
                  <a:lnTo>
                    <a:pt x="144" y="599"/>
                  </a:lnTo>
                  <a:lnTo>
                    <a:pt x="144" y="603"/>
                  </a:lnTo>
                  <a:lnTo>
                    <a:pt x="144" y="603"/>
                  </a:lnTo>
                  <a:lnTo>
                    <a:pt x="144" y="605"/>
                  </a:lnTo>
                  <a:lnTo>
                    <a:pt x="144" y="605"/>
                  </a:lnTo>
                  <a:lnTo>
                    <a:pt x="142" y="605"/>
                  </a:lnTo>
                  <a:lnTo>
                    <a:pt x="142" y="605"/>
                  </a:lnTo>
                  <a:lnTo>
                    <a:pt x="140" y="607"/>
                  </a:lnTo>
                  <a:lnTo>
                    <a:pt x="140" y="609"/>
                  </a:lnTo>
                  <a:lnTo>
                    <a:pt x="142" y="611"/>
                  </a:lnTo>
                  <a:lnTo>
                    <a:pt x="142" y="613"/>
                  </a:lnTo>
                  <a:lnTo>
                    <a:pt x="140" y="617"/>
                  </a:lnTo>
                  <a:lnTo>
                    <a:pt x="138" y="621"/>
                  </a:lnTo>
                  <a:lnTo>
                    <a:pt x="136" y="623"/>
                  </a:lnTo>
                  <a:lnTo>
                    <a:pt x="136" y="623"/>
                  </a:lnTo>
                  <a:lnTo>
                    <a:pt x="132" y="625"/>
                  </a:lnTo>
                  <a:lnTo>
                    <a:pt x="132" y="627"/>
                  </a:lnTo>
                  <a:lnTo>
                    <a:pt x="132" y="627"/>
                  </a:lnTo>
                  <a:lnTo>
                    <a:pt x="132" y="629"/>
                  </a:lnTo>
                  <a:lnTo>
                    <a:pt x="134" y="633"/>
                  </a:lnTo>
                  <a:lnTo>
                    <a:pt x="134" y="633"/>
                  </a:lnTo>
                  <a:lnTo>
                    <a:pt x="132" y="635"/>
                  </a:lnTo>
                  <a:lnTo>
                    <a:pt x="130" y="635"/>
                  </a:lnTo>
                  <a:lnTo>
                    <a:pt x="130" y="637"/>
                  </a:lnTo>
                  <a:lnTo>
                    <a:pt x="130" y="637"/>
                  </a:lnTo>
                  <a:lnTo>
                    <a:pt x="130" y="641"/>
                  </a:lnTo>
                  <a:lnTo>
                    <a:pt x="128" y="643"/>
                  </a:lnTo>
                  <a:lnTo>
                    <a:pt x="128" y="649"/>
                  </a:lnTo>
                  <a:lnTo>
                    <a:pt x="128" y="651"/>
                  </a:lnTo>
                  <a:lnTo>
                    <a:pt x="122" y="653"/>
                  </a:lnTo>
                  <a:lnTo>
                    <a:pt x="120" y="653"/>
                  </a:lnTo>
                  <a:lnTo>
                    <a:pt x="120" y="655"/>
                  </a:lnTo>
                  <a:lnTo>
                    <a:pt x="118" y="659"/>
                  </a:lnTo>
                  <a:lnTo>
                    <a:pt x="118" y="661"/>
                  </a:lnTo>
                  <a:lnTo>
                    <a:pt x="120" y="663"/>
                  </a:lnTo>
                  <a:lnTo>
                    <a:pt x="122" y="663"/>
                  </a:lnTo>
                  <a:lnTo>
                    <a:pt x="126" y="665"/>
                  </a:lnTo>
                  <a:lnTo>
                    <a:pt x="128" y="669"/>
                  </a:lnTo>
                  <a:lnTo>
                    <a:pt x="130" y="671"/>
                  </a:lnTo>
                  <a:lnTo>
                    <a:pt x="132" y="679"/>
                  </a:lnTo>
                  <a:lnTo>
                    <a:pt x="94" y="683"/>
                  </a:lnTo>
                  <a:lnTo>
                    <a:pt x="8" y="683"/>
                  </a:lnTo>
                  <a:lnTo>
                    <a:pt x="6" y="683"/>
                  </a:lnTo>
                  <a:lnTo>
                    <a:pt x="4" y="683"/>
                  </a:lnTo>
                  <a:lnTo>
                    <a:pt x="0" y="683"/>
                  </a:lnTo>
                  <a:lnTo>
                    <a:pt x="2" y="681"/>
                  </a:lnTo>
                  <a:lnTo>
                    <a:pt x="8" y="675"/>
                  </a:lnTo>
                  <a:lnTo>
                    <a:pt x="14" y="675"/>
                  </a:lnTo>
                  <a:lnTo>
                    <a:pt x="16" y="671"/>
                  </a:lnTo>
                  <a:lnTo>
                    <a:pt x="22" y="671"/>
                  </a:lnTo>
                  <a:lnTo>
                    <a:pt x="24" y="671"/>
                  </a:lnTo>
                  <a:lnTo>
                    <a:pt x="26" y="673"/>
                  </a:lnTo>
                  <a:lnTo>
                    <a:pt x="28" y="669"/>
                  </a:lnTo>
                  <a:lnTo>
                    <a:pt x="32" y="669"/>
                  </a:lnTo>
                  <a:lnTo>
                    <a:pt x="36" y="667"/>
                  </a:lnTo>
                  <a:lnTo>
                    <a:pt x="40" y="665"/>
                  </a:lnTo>
                  <a:lnTo>
                    <a:pt x="46" y="661"/>
                  </a:lnTo>
                  <a:lnTo>
                    <a:pt x="40" y="505"/>
                  </a:lnTo>
                  <a:lnTo>
                    <a:pt x="40" y="505"/>
                  </a:lnTo>
                  <a:lnTo>
                    <a:pt x="16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964" y="1261"/>
              <a:ext cx="510" cy="318"/>
            </a:xfrm>
            <a:custGeom>
              <a:avLst/>
              <a:gdLst>
                <a:gd name="T0" fmla="*/ 30 w 510"/>
                <a:gd name="T1" fmla="*/ 0 h 318"/>
                <a:gd name="T2" fmla="*/ 494 w 510"/>
                <a:gd name="T3" fmla="*/ 0 h 318"/>
                <a:gd name="T4" fmla="*/ 510 w 510"/>
                <a:gd name="T5" fmla="*/ 318 h 318"/>
                <a:gd name="T6" fmla="*/ 24 w 510"/>
                <a:gd name="T7" fmla="*/ 316 h 318"/>
                <a:gd name="T8" fmla="*/ 22 w 510"/>
                <a:gd name="T9" fmla="*/ 308 h 318"/>
                <a:gd name="T10" fmla="*/ 0 w 510"/>
                <a:gd name="T11" fmla="*/ 0 h 318"/>
                <a:gd name="T12" fmla="*/ 30 w 510"/>
                <a:gd name="T13" fmla="*/ 0 h 318"/>
                <a:gd name="T14" fmla="*/ 30 w 510"/>
                <a:gd name="T1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318">
                  <a:moveTo>
                    <a:pt x="30" y="0"/>
                  </a:moveTo>
                  <a:lnTo>
                    <a:pt x="494" y="0"/>
                  </a:lnTo>
                  <a:lnTo>
                    <a:pt x="510" y="318"/>
                  </a:lnTo>
                  <a:lnTo>
                    <a:pt x="24" y="316"/>
                  </a:lnTo>
                  <a:lnTo>
                    <a:pt x="22" y="30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81" y="1261"/>
              <a:ext cx="520" cy="333"/>
            </a:xfrm>
            <a:custGeom>
              <a:avLst/>
              <a:gdLst>
                <a:gd name="T0" fmla="*/ 412 w 520"/>
                <a:gd name="T1" fmla="*/ 0 h 333"/>
                <a:gd name="T2" fmla="*/ 516 w 520"/>
                <a:gd name="T3" fmla="*/ 0 h 333"/>
                <a:gd name="T4" fmla="*/ 516 w 520"/>
                <a:gd name="T5" fmla="*/ 40 h 333"/>
                <a:gd name="T6" fmla="*/ 520 w 520"/>
                <a:gd name="T7" fmla="*/ 40 h 333"/>
                <a:gd name="T8" fmla="*/ 516 w 520"/>
                <a:gd name="T9" fmla="*/ 134 h 333"/>
                <a:gd name="T10" fmla="*/ 514 w 520"/>
                <a:gd name="T11" fmla="*/ 134 h 333"/>
                <a:gd name="T12" fmla="*/ 514 w 520"/>
                <a:gd name="T13" fmla="*/ 146 h 333"/>
                <a:gd name="T14" fmla="*/ 494 w 520"/>
                <a:gd name="T15" fmla="*/ 146 h 333"/>
                <a:gd name="T16" fmla="*/ 490 w 520"/>
                <a:gd name="T17" fmla="*/ 333 h 333"/>
                <a:gd name="T18" fmla="*/ 0 w 520"/>
                <a:gd name="T19" fmla="*/ 333 h 333"/>
                <a:gd name="T20" fmla="*/ 4 w 520"/>
                <a:gd name="T21" fmla="*/ 0 h 333"/>
                <a:gd name="T22" fmla="*/ 412 w 520"/>
                <a:gd name="T23" fmla="*/ 0 h 333"/>
                <a:gd name="T24" fmla="*/ 412 w 520"/>
                <a:gd name="T2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0" h="333">
                  <a:moveTo>
                    <a:pt x="412" y="0"/>
                  </a:moveTo>
                  <a:lnTo>
                    <a:pt x="516" y="0"/>
                  </a:lnTo>
                  <a:lnTo>
                    <a:pt x="516" y="40"/>
                  </a:lnTo>
                  <a:lnTo>
                    <a:pt x="520" y="40"/>
                  </a:lnTo>
                  <a:lnTo>
                    <a:pt x="516" y="134"/>
                  </a:lnTo>
                  <a:lnTo>
                    <a:pt x="514" y="134"/>
                  </a:lnTo>
                  <a:lnTo>
                    <a:pt x="514" y="146"/>
                  </a:lnTo>
                  <a:lnTo>
                    <a:pt x="494" y="146"/>
                  </a:lnTo>
                  <a:lnTo>
                    <a:pt x="490" y="333"/>
                  </a:lnTo>
                  <a:lnTo>
                    <a:pt x="0" y="333"/>
                  </a:lnTo>
                  <a:lnTo>
                    <a:pt x="4" y="0"/>
                  </a:lnTo>
                  <a:lnTo>
                    <a:pt x="412" y="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707" y="1393"/>
              <a:ext cx="676" cy="329"/>
            </a:xfrm>
            <a:custGeom>
              <a:avLst/>
              <a:gdLst>
                <a:gd name="T0" fmla="*/ 0 w 676"/>
                <a:gd name="T1" fmla="*/ 2 h 329"/>
                <a:gd name="T2" fmla="*/ 676 w 676"/>
                <a:gd name="T3" fmla="*/ 0 h 329"/>
                <a:gd name="T4" fmla="*/ 674 w 676"/>
                <a:gd name="T5" fmla="*/ 207 h 329"/>
                <a:gd name="T6" fmla="*/ 558 w 676"/>
                <a:gd name="T7" fmla="*/ 209 h 329"/>
                <a:gd name="T8" fmla="*/ 558 w 676"/>
                <a:gd name="T9" fmla="*/ 205 h 329"/>
                <a:gd name="T10" fmla="*/ 514 w 676"/>
                <a:gd name="T11" fmla="*/ 205 h 329"/>
                <a:gd name="T12" fmla="*/ 514 w 676"/>
                <a:gd name="T13" fmla="*/ 221 h 329"/>
                <a:gd name="T14" fmla="*/ 514 w 676"/>
                <a:gd name="T15" fmla="*/ 221 h 329"/>
                <a:gd name="T16" fmla="*/ 506 w 676"/>
                <a:gd name="T17" fmla="*/ 221 h 329"/>
                <a:gd name="T18" fmla="*/ 506 w 676"/>
                <a:gd name="T19" fmla="*/ 225 h 329"/>
                <a:gd name="T20" fmla="*/ 498 w 676"/>
                <a:gd name="T21" fmla="*/ 225 h 329"/>
                <a:gd name="T22" fmla="*/ 498 w 676"/>
                <a:gd name="T23" fmla="*/ 233 h 329"/>
                <a:gd name="T24" fmla="*/ 484 w 676"/>
                <a:gd name="T25" fmla="*/ 241 h 329"/>
                <a:gd name="T26" fmla="*/ 486 w 676"/>
                <a:gd name="T27" fmla="*/ 245 h 329"/>
                <a:gd name="T28" fmla="*/ 468 w 676"/>
                <a:gd name="T29" fmla="*/ 245 h 329"/>
                <a:gd name="T30" fmla="*/ 468 w 676"/>
                <a:gd name="T31" fmla="*/ 255 h 329"/>
                <a:gd name="T32" fmla="*/ 462 w 676"/>
                <a:gd name="T33" fmla="*/ 257 h 329"/>
                <a:gd name="T34" fmla="*/ 456 w 676"/>
                <a:gd name="T35" fmla="*/ 257 h 329"/>
                <a:gd name="T36" fmla="*/ 454 w 676"/>
                <a:gd name="T37" fmla="*/ 267 h 329"/>
                <a:gd name="T38" fmla="*/ 450 w 676"/>
                <a:gd name="T39" fmla="*/ 269 h 329"/>
                <a:gd name="T40" fmla="*/ 444 w 676"/>
                <a:gd name="T41" fmla="*/ 267 h 329"/>
                <a:gd name="T42" fmla="*/ 444 w 676"/>
                <a:gd name="T43" fmla="*/ 279 h 329"/>
                <a:gd name="T44" fmla="*/ 432 w 676"/>
                <a:gd name="T45" fmla="*/ 279 h 329"/>
                <a:gd name="T46" fmla="*/ 430 w 676"/>
                <a:gd name="T47" fmla="*/ 291 h 329"/>
                <a:gd name="T48" fmla="*/ 420 w 676"/>
                <a:gd name="T49" fmla="*/ 291 h 329"/>
                <a:gd name="T50" fmla="*/ 418 w 676"/>
                <a:gd name="T51" fmla="*/ 299 h 329"/>
                <a:gd name="T52" fmla="*/ 400 w 676"/>
                <a:gd name="T53" fmla="*/ 301 h 329"/>
                <a:gd name="T54" fmla="*/ 402 w 676"/>
                <a:gd name="T55" fmla="*/ 303 h 329"/>
                <a:gd name="T56" fmla="*/ 400 w 676"/>
                <a:gd name="T57" fmla="*/ 313 h 329"/>
                <a:gd name="T58" fmla="*/ 388 w 676"/>
                <a:gd name="T59" fmla="*/ 313 h 329"/>
                <a:gd name="T60" fmla="*/ 388 w 676"/>
                <a:gd name="T61" fmla="*/ 321 h 329"/>
                <a:gd name="T62" fmla="*/ 290 w 676"/>
                <a:gd name="T63" fmla="*/ 325 h 329"/>
                <a:gd name="T64" fmla="*/ 290 w 676"/>
                <a:gd name="T65" fmla="*/ 329 h 329"/>
                <a:gd name="T66" fmla="*/ 270 w 676"/>
                <a:gd name="T67" fmla="*/ 329 h 329"/>
                <a:gd name="T68" fmla="*/ 268 w 676"/>
                <a:gd name="T69" fmla="*/ 329 h 329"/>
                <a:gd name="T70" fmla="*/ 2 w 676"/>
                <a:gd name="T71" fmla="*/ 321 h 329"/>
                <a:gd name="T72" fmla="*/ 0 w 676"/>
                <a:gd name="T73" fmla="*/ 2 h 329"/>
                <a:gd name="T74" fmla="*/ 0 w 676"/>
                <a:gd name="T75" fmla="*/ 2 h 329"/>
                <a:gd name="T76" fmla="*/ 0 w 676"/>
                <a:gd name="T77" fmla="*/ 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6" h="329">
                  <a:moveTo>
                    <a:pt x="0" y="2"/>
                  </a:moveTo>
                  <a:lnTo>
                    <a:pt x="676" y="0"/>
                  </a:lnTo>
                  <a:lnTo>
                    <a:pt x="674" y="207"/>
                  </a:lnTo>
                  <a:lnTo>
                    <a:pt x="558" y="209"/>
                  </a:lnTo>
                  <a:lnTo>
                    <a:pt x="558" y="205"/>
                  </a:lnTo>
                  <a:lnTo>
                    <a:pt x="514" y="205"/>
                  </a:lnTo>
                  <a:lnTo>
                    <a:pt x="514" y="221"/>
                  </a:lnTo>
                  <a:lnTo>
                    <a:pt x="514" y="221"/>
                  </a:lnTo>
                  <a:lnTo>
                    <a:pt x="506" y="221"/>
                  </a:lnTo>
                  <a:lnTo>
                    <a:pt x="506" y="225"/>
                  </a:lnTo>
                  <a:lnTo>
                    <a:pt x="498" y="225"/>
                  </a:lnTo>
                  <a:lnTo>
                    <a:pt x="498" y="233"/>
                  </a:lnTo>
                  <a:lnTo>
                    <a:pt x="484" y="241"/>
                  </a:lnTo>
                  <a:lnTo>
                    <a:pt x="486" y="245"/>
                  </a:lnTo>
                  <a:lnTo>
                    <a:pt x="468" y="245"/>
                  </a:lnTo>
                  <a:lnTo>
                    <a:pt x="468" y="255"/>
                  </a:lnTo>
                  <a:lnTo>
                    <a:pt x="462" y="257"/>
                  </a:lnTo>
                  <a:lnTo>
                    <a:pt x="456" y="257"/>
                  </a:lnTo>
                  <a:lnTo>
                    <a:pt x="454" y="267"/>
                  </a:lnTo>
                  <a:lnTo>
                    <a:pt x="450" y="269"/>
                  </a:lnTo>
                  <a:lnTo>
                    <a:pt x="444" y="267"/>
                  </a:lnTo>
                  <a:lnTo>
                    <a:pt x="444" y="279"/>
                  </a:lnTo>
                  <a:lnTo>
                    <a:pt x="432" y="279"/>
                  </a:lnTo>
                  <a:lnTo>
                    <a:pt x="430" y="291"/>
                  </a:lnTo>
                  <a:lnTo>
                    <a:pt x="420" y="291"/>
                  </a:lnTo>
                  <a:lnTo>
                    <a:pt x="418" y="299"/>
                  </a:lnTo>
                  <a:lnTo>
                    <a:pt x="400" y="301"/>
                  </a:lnTo>
                  <a:lnTo>
                    <a:pt x="402" y="303"/>
                  </a:lnTo>
                  <a:lnTo>
                    <a:pt x="400" y="313"/>
                  </a:lnTo>
                  <a:lnTo>
                    <a:pt x="388" y="313"/>
                  </a:lnTo>
                  <a:lnTo>
                    <a:pt x="388" y="321"/>
                  </a:lnTo>
                  <a:lnTo>
                    <a:pt x="290" y="325"/>
                  </a:lnTo>
                  <a:lnTo>
                    <a:pt x="290" y="329"/>
                  </a:lnTo>
                  <a:lnTo>
                    <a:pt x="270" y="329"/>
                  </a:lnTo>
                  <a:lnTo>
                    <a:pt x="268" y="329"/>
                  </a:lnTo>
                  <a:lnTo>
                    <a:pt x="2" y="32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862" y="1569"/>
              <a:ext cx="420" cy="245"/>
            </a:xfrm>
            <a:custGeom>
              <a:avLst/>
              <a:gdLst>
                <a:gd name="T0" fmla="*/ 124 w 420"/>
                <a:gd name="T1" fmla="*/ 0 h 245"/>
                <a:gd name="T2" fmla="*/ 126 w 420"/>
                <a:gd name="T3" fmla="*/ 8 h 245"/>
                <a:gd name="T4" fmla="*/ 420 w 420"/>
                <a:gd name="T5" fmla="*/ 10 h 245"/>
                <a:gd name="T6" fmla="*/ 420 w 420"/>
                <a:gd name="T7" fmla="*/ 14 h 245"/>
                <a:gd name="T8" fmla="*/ 418 w 420"/>
                <a:gd name="T9" fmla="*/ 16 h 245"/>
                <a:gd name="T10" fmla="*/ 416 w 420"/>
                <a:gd name="T11" fmla="*/ 16 h 245"/>
                <a:gd name="T12" fmla="*/ 414 w 420"/>
                <a:gd name="T13" fmla="*/ 16 h 245"/>
                <a:gd name="T14" fmla="*/ 412 w 420"/>
                <a:gd name="T15" fmla="*/ 14 h 245"/>
                <a:gd name="T16" fmla="*/ 398 w 420"/>
                <a:gd name="T17" fmla="*/ 41 h 245"/>
                <a:gd name="T18" fmla="*/ 398 w 420"/>
                <a:gd name="T19" fmla="*/ 41 h 245"/>
                <a:gd name="T20" fmla="*/ 380 w 420"/>
                <a:gd name="T21" fmla="*/ 69 h 245"/>
                <a:gd name="T22" fmla="*/ 384 w 420"/>
                <a:gd name="T23" fmla="*/ 75 h 245"/>
                <a:gd name="T24" fmla="*/ 360 w 420"/>
                <a:gd name="T25" fmla="*/ 113 h 245"/>
                <a:gd name="T26" fmla="*/ 358 w 420"/>
                <a:gd name="T27" fmla="*/ 115 h 245"/>
                <a:gd name="T28" fmla="*/ 382 w 420"/>
                <a:gd name="T29" fmla="*/ 131 h 245"/>
                <a:gd name="T30" fmla="*/ 334 w 420"/>
                <a:gd name="T31" fmla="*/ 201 h 245"/>
                <a:gd name="T32" fmla="*/ 332 w 420"/>
                <a:gd name="T33" fmla="*/ 203 h 245"/>
                <a:gd name="T34" fmla="*/ 200 w 420"/>
                <a:gd name="T35" fmla="*/ 239 h 245"/>
                <a:gd name="T36" fmla="*/ 0 w 420"/>
                <a:gd name="T37" fmla="*/ 245 h 245"/>
                <a:gd name="T38" fmla="*/ 42 w 420"/>
                <a:gd name="T39" fmla="*/ 119 h 245"/>
                <a:gd name="T40" fmla="*/ 56 w 420"/>
                <a:gd name="T41" fmla="*/ 49 h 245"/>
                <a:gd name="T42" fmla="*/ 56 w 420"/>
                <a:gd name="T43" fmla="*/ 47 h 245"/>
                <a:gd name="T44" fmla="*/ 60 w 420"/>
                <a:gd name="T45" fmla="*/ 20 h 245"/>
                <a:gd name="T46" fmla="*/ 60 w 420"/>
                <a:gd name="T47" fmla="*/ 18 h 245"/>
                <a:gd name="T48" fmla="*/ 60 w 420"/>
                <a:gd name="T49" fmla="*/ 18 h 245"/>
                <a:gd name="T50" fmla="*/ 62 w 420"/>
                <a:gd name="T51" fmla="*/ 10 h 245"/>
                <a:gd name="T52" fmla="*/ 62 w 420"/>
                <a:gd name="T53" fmla="*/ 6 h 245"/>
                <a:gd name="T54" fmla="*/ 66 w 420"/>
                <a:gd name="T55" fmla="*/ 6 h 245"/>
                <a:gd name="T56" fmla="*/ 124 w 420"/>
                <a:gd name="T57" fmla="*/ 0 h 245"/>
                <a:gd name="T58" fmla="*/ 124 w 420"/>
                <a:gd name="T5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0" h="245">
                  <a:moveTo>
                    <a:pt x="124" y="0"/>
                  </a:moveTo>
                  <a:lnTo>
                    <a:pt x="126" y="8"/>
                  </a:lnTo>
                  <a:lnTo>
                    <a:pt x="420" y="10"/>
                  </a:lnTo>
                  <a:lnTo>
                    <a:pt x="420" y="14"/>
                  </a:lnTo>
                  <a:lnTo>
                    <a:pt x="418" y="16"/>
                  </a:lnTo>
                  <a:lnTo>
                    <a:pt x="416" y="16"/>
                  </a:lnTo>
                  <a:lnTo>
                    <a:pt x="414" y="16"/>
                  </a:lnTo>
                  <a:lnTo>
                    <a:pt x="412" y="14"/>
                  </a:lnTo>
                  <a:lnTo>
                    <a:pt x="398" y="41"/>
                  </a:lnTo>
                  <a:lnTo>
                    <a:pt x="398" y="41"/>
                  </a:lnTo>
                  <a:lnTo>
                    <a:pt x="380" y="69"/>
                  </a:lnTo>
                  <a:lnTo>
                    <a:pt x="384" y="75"/>
                  </a:lnTo>
                  <a:lnTo>
                    <a:pt x="360" y="113"/>
                  </a:lnTo>
                  <a:lnTo>
                    <a:pt x="358" y="115"/>
                  </a:lnTo>
                  <a:lnTo>
                    <a:pt x="382" y="131"/>
                  </a:lnTo>
                  <a:lnTo>
                    <a:pt x="334" y="201"/>
                  </a:lnTo>
                  <a:lnTo>
                    <a:pt x="332" y="203"/>
                  </a:lnTo>
                  <a:lnTo>
                    <a:pt x="200" y="239"/>
                  </a:lnTo>
                  <a:lnTo>
                    <a:pt x="0" y="245"/>
                  </a:lnTo>
                  <a:lnTo>
                    <a:pt x="42" y="119"/>
                  </a:lnTo>
                  <a:lnTo>
                    <a:pt x="56" y="49"/>
                  </a:lnTo>
                  <a:lnTo>
                    <a:pt x="56" y="47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2" y="10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4196" y="1579"/>
              <a:ext cx="292" cy="429"/>
            </a:xfrm>
            <a:custGeom>
              <a:avLst/>
              <a:gdLst>
                <a:gd name="T0" fmla="*/ 278 w 292"/>
                <a:gd name="T1" fmla="*/ 0 h 429"/>
                <a:gd name="T2" fmla="*/ 286 w 292"/>
                <a:gd name="T3" fmla="*/ 187 h 429"/>
                <a:gd name="T4" fmla="*/ 286 w 292"/>
                <a:gd name="T5" fmla="*/ 347 h 429"/>
                <a:gd name="T6" fmla="*/ 278 w 292"/>
                <a:gd name="T7" fmla="*/ 351 h 429"/>
                <a:gd name="T8" fmla="*/ 272 w 292"/>
                <a:gd name="T9" fmla="*/ 355 h 429"/>
                <a:gd name="T10" fmla="*/ 268 w 292"/>
                <a:gd name="T11" fmla="*/ 353 h 429"/>
                <a:gd name="T12" fmla="*/ 260 w 292"/>
                <a:gd name="T13" fmla="*/ 357 h 429"/>
                <a:gd name="T14" fmla="*/ 248 w 292"/>
                <a:gd name="T15" fmla="*/ 363 h 429"/>
                <a:gd name="T16" fmla="*/ 244 w 292"/>
                <a:gd name="T17" fmla="*/ 365 h 429"/>
                <a:gd name="T18" fmla="*/ 238 w 292"/>
                <a:gd name="T19" fmla="*/ 377 h 429"/>
                <a:gd name="T20" fmla="*/ 228 w 292"/>
                <a:gd name="T21" fmla="*/ 371 h 429"/>
                <a:gd name="T22" fmla="*/ 216 w 292"/>
                <a:gd name="T23" fmla="*/ 375 h 429"/>
                <a:gd name="T24" fmla="*/ 210 w 292"/>
                <a:gd name="T25" fmla="*/ 387 h 429"/>
                <a:gd name="T26" fmla="*/ 198 w 292"/>
                <a:gd name="T27" fmla="*/ 397 h 429"/>
                <a:gd name="T28" fmla="*/ 194 w 292"/>
                <a:gd name="T29" fmla="*/ 407 h 429"/>
                <a:gd name="T30" fmla="*/ 192 w 292"/>
                <a:gd name="T31" fmla="*/ 413 h 429"/>
                <a:gd name="T32" fmla="*/ 184 w 292"/>
                <a:gd name="T33" fmla="*/ 419 h 429"/>
                <a:gd name="T34" fmla="*/ 178 w 292"/>
                <a:gd name="T35" fmla="*/ 427 h 429"/>
                <a:gd name="T36" fmla="*/ 174 w 292"/>
                <a:gd name="T37" fmla="*/ 427 h 429"/>
                <a:gd name="T38" fmla="*/ 166 w 292"/>
                <a:gd name="T39" fmla="*/ 425 h 429"/>
                <a:gd name="T40" fmla="*/ 166 w 292"/>
                <a:gd name="T41" fmla="*/ 419 h 429"/>
                <a:gd name="T42" fmla="*/ 160 w 292"/>
                <a:gd name="T43" fmla="*/ 421 h 429"/>
                <a:gd name="T44" fmla="*/ 156 w 292"/>
                <a:gd name="T45" fmla="*/ 419 h 429"/>
                <a:gd name="T46" fmla="*/ 150 w 292"/>
                <a:gd name="T47" fmla="*/ 417 h 429"/>
                <a:gd name="T48" fmla="*/ 144 w 292"/>
                <a:gd name="T49" fmla="*/ 413 h 429"/>
                <a:gd name="T50" fmla="*/ 140 w 292"/>
                <a:gd name="T51" fmla="*/ 403 h 429"/>
                <a:gd name="T52" fmla="*/ 118 w 292"/>
                <a:gd name="T53" fmla="*/ 335 h 429"/>
                <a:gd name="T54" fmla="*/ 108 w 292"/>
                <a:gd name="T55" fmla="*/ 315 h 429"/>
                <a:gd name="T56" fmla="*/ 106 w 292"/>
                <a:gd name="T57" fmla="*/ 299 h 429"/>
                <a:gd name="T58" fmla="*/ 112 w 292"/>
                <a:gd name="T59" fmla="*/ 289 h 429"/>
                <a:gd name="T60" fmla="*/ 70 w 292"/>
                <a:gd name="T61" fmla="*/ 261 h 429"/>
                <a:gd name="T62" fmla="*/ 48 w 292"/>
                <a:gd name="T63" fmla="*/ 245 h 429"/>
                <a:gd name="T64" fmla="*/ 28 w 292"/>
                <a:gd name="T65" fmla="*/ 231 h 429"/>
                <a:gd name="T66" fmla="*/ 6 w 292"/>
                <a:gd name="T67" fmla="*/ 223 h 429"/>
                <a:gd name="T68" fmla="*/ 4 w 292"/>
                <a:gd name="T69" fmla="*/ 207 h 429"/>
                <a:gd name="T70" fmla="*/ 4 w 292"/>
                <a:gd name="T71" fmla="*/ 197 h 429"/>
                <a:gd name="T72" fmla="*/ 48 w 292"/>
                <a:gd name="T73" fmla="*/ 121 h 429"/>
                <a:gd name="T74" fmla="*/ 26 w 292"/>
                <a:gd name="T75" fmla="*/ 103 h 429"/>
                <a:gd name="T76" fmla="*/ 46 w 292"/>
                <a:gd name="T77" fmla="*/ 59 h 429"/>
                <a:gd name="T78" fmla="*/ 64 w 292"/>
                <a:gd name="T79" fmla="*/ 31 h 429"/>
                <a:gd name="T80" fmla="*/ 80 w 292"/>
                <a:gd name="T81" fmla="*/ 6 h 429"/>
                <a:gd name="T82" fmla="*/ 84 w 292"/>
                <a:gd name="T83" fmla="*/ 6 h 429"/>
                <a:gd name="T84" fmla="*/ 86 w 292"/>
                <a:gd name="T85" fmla="*/ 0 h 429"/>
                <a:gd name="T86" fmla="*/ 86 w 292"/>
                <a:gd name="T8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" h="429">
                  <a:moveTo>
                    <a:pt x="86" y="0"/>
                  </a:moveTo>
                  <a:lnTo>
                    <a:pt x="278" y="0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92" y="343"/>
                  </a:lnTo>
                  <a:lnTo>
                    <a:pt x="286" y="347"/>
                  </a:lnTo>
                  <a:lnTo>
                    <a:pt x="282" y="349"/>
                  </a:lnTo>
                  <a:lnTo>
                    <a:pt x="278" y="351"/>
                  </a:lnTo>
                  <a:lnTo>
                    <a:pt x="274" y="351"/>
                  </a:lnTo>
                  <a:lnTo>
                    <a:pt x="272" y="355"/>
                  </a:lnTo>
                  <a:lnTo>
                    <a:pt x="270" y="353"/>
                  </a:lnTo>
                  <a:lnTo>
                    <a:pt x="268" y="353"/>
                  </a:lnTo>
                  <a:lnTo>
                    <a:pt x="262" y="353"/>
                  </a:lnTo>
                  <a:lnTo>
                    <a:pt x="260" y="357"/>
                  </a:lnTo>
                  <a:lnTo>
                    <a:pt x="254" y="357"/>
                  </a:lnTo>
                  <a:lnTo>
                    <a:pt x="248" y="363"/>
                  </a:lnTo>
                  <a:lnTo>
                    <a:pt x="246" y="365"/>
                  </a:lnTo>
                  <a:lnTo>
                    <a:pt x="244" y="365"/>
                  </a:lnTo>
                  <a:lnTo>
                    <a:pt x="242" y="371"/>
                  </a:lnTo>
                  <a:lnTo>
                    <a:pt x="238" y="377"/>
                  </a:lnTo>
                  <a:lnTo>
                    <a:pt x="232" y="373"/>
                  </a:lnTo>
                  <a:lnTo>
                    <a:pt x="228" y="371"/>
                  </a:lnTo>
                  <a:lnTo>
                    <a:pt x="220" y="371"/>
                  </a:lnTo>
                  <a:lnTo>
                    <a:pt x="216" y="375"/>
                  </a:lnTo>
                  <a:lnTo>
                    <a:pt x="212" y="383"/>
                  </a:lnTo>
                  <a:lnTo>
                    <a:pt x="210" y="387"/>
                  </a:lnTo>
                  <a:lnTo>
                    <a:pt x="204" y="391"/>
                  </a:lnTo>
                  <a:lnTo>
                    <a:pt x="198" y="397"/>
                  </a:lnTo>
                  <a:lnTo>
                    <a:pt x="196" y="403"/>
                  </a:lnTo>
                  <a:lnTo>
                    <a:pt x="194" y="407"/>
                  </a:lnTo>
                  <a:lnTo>
                    <a:pt x="194" y="411"/>
                  </a:lnTo>
                  <a:lnTo>
                    <a:pt x="192" y="413"/>
                  </a:lnTo>
                  <a:lnTo>
                    <a:pt x="188" y="415"/>
                  </a:lnTo>
                  <a:lnTo>
                    <a:pt x="184" y="419"/>
                  </a:lnTo>
                  <a:lnTo>
                    <a:pt x="178" y="419"/>
                  </a:lnTo>
                  <a:lnTo>
                    <a:pt x="178" y="427"/>
                  </a:lnTo>
                  <a:lnTo>
                    <a:pt x="176" y="429"/>
                  </a:lnTo>
                  <a:lnTo>
                    <a:pt x="174" y="427"/>
                  </a:lnTo>
                  <a:lnTo>
                    <a:pt x="168" y="425"/>
                  </a:lnTo>
                  <a:lnTo>
                    <a:pt x="166" y="425"/>
                  </a:lnTo>
                  <a:lnTo>
                    <a:pt x="166" y="423"/>
                  </a:lnTo>
                  <a:lnTo>
                    <a:pt x="166" y="419"/>
                  </a:lnTo>
                  <a:lnTo>
                    <a:pt x="164" y="419"/>
                  </a:lnTo>
                  <a:lnTo>
                    <a:pt x="160" y="421"/>
                  </a:lnTo>
                  <a:lnTo>
                    <a:pt x="158" y="421"/>
                  </a:lnTo>
                  <a:lnTo>
                    <a:pt x="156" y="419"/>
                  </a:lnTo>
                  <a:lnTo>
                    <a:pt x="152" y="417"/>
                  </a:lnTo>
                  <a:lnTo>
                    <a:pt x="150" y="417"/>
                  </a:lnTo>
                  <a:lnTo>
                    <a:pt x="146" y="415"/>
                  </a:lnTo>
                  <a:lnTo>
                    <a:pt x="144" y="413"/>
                  </a:lnTo>
                  <a:lnTo>
                    <a:pt x="142" y="409"/>
                  </a:lnTo>
                  <a:lnTo>
                    <a:pt x="140" y="403"/>
                  </a:lnTo>
                  <a:lnTo>
                    <a:pt x="140" y="343"/>
                  </a:lnTo>
                  <a:lnTo>
                    <a:pt x="118" y="335"/>
                  </a:lnTo>
                  <a:lnTo>
                    <a:pt x="116" y="315"/>
                  </a:lnTo>
                  <a:lnTo>
                    <a:pt x="108" y="315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6" y="289"/>
                  </a:lnTo>
                  <a:lnTo>
                    <a:pt x="112" y="289"/>
                  </a:lnTo>
                  <a:lnTo>
                    <a:pt x="110" y="269"/>
                  </a:lnTo>
                  <a:lnTo>
                    <a:pt x="70" y="261"/>
                  </a:lnTo>
                  <a:lnTo>
                    <a:pt x="66" y="259"/>
                  </a:lnTo>
                  <a:lnTo>
                    <a:pt x="48" y="245"/>
                  </a:lnTo>
                  <a:lnTo>
                    <a:pt x="32" y="237"/>
                  </a:lnTo>
                  <a:lnTo>
                    <a:pt x="28" y="231"/>
                  </a:lnTo>
                  <a:lnTo>
                    <a:pt x="20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4" y="207"/>
                  </a:lnTo>
                  <a:lnTo>
                    <a:pt x="4" y="201"/>
                  </a:lnTo>
                  <a:lnTo>
                    <a:pt x="4" y="197"/>
                  </a:lnTo>
                  <a:lnTo>
                    <a:pt x="0" y="191"/>
                  </a:lnTo>
                  <a:lnTo>
                    <a:pt x="48" y="121"/>
                  </a:lnTo>
                  <a:lnTo>
                    <a:pt x="24" y="105"/>
                  </a:lnTo>
                  <a:lnTo>
                    <a:pt x="26" y="103"/>
                  </a:lnTo>
                  <a:lnTo>
                    <a:pt x="50" y="65"/>
                  </a:lnTo>
                  <a:lnTo>
                    <a:pt x="46" y="59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767" y="1590"/>
              <a:ext cx="642" cy="380"/>
            </a:xfrm>
            <a:custGeom>
              <a:avLst/>
              <a:gdLst>
                <a:gd name="T0" fmla="*/ 208 w 642"/>
                <a:gd name="T1" fmla="*/ 6 h 380"/>
                <a:gd name="T2" fmla="*/ 456 w 642"/>
                <a:gd name="T3" fmla="*/ 0 h 380"/>
                <a:gd name="T4" fmla="*/ 456 w 642"/>
                <a:gd name="T5" fmla="*/ 14 h 380"/>
                <a:gd name="T6" fmla="*/ 504 w 642"/>
                <a:gd name="T7" fmla="*/ 24 h 380"/>
                <a:gd name="T8" fmla="*/ 504 w 642"/>
                <a:gd name="T9" fmla="*/ 78 h 380"/>
                <a:gd name="T10" fmla="*/ 628 w 642"/>
                <a:gd name="T11" fmla="*/ 200 h 380"/>
                <a:gd name="T12" fmla="*/ 642 w 642"/>
                <a:gd name="T13" fmla="*/ 274 h 380"/>
                <a:gd name="T14" fmla="*/ 336 w 642"/>
                <a:gd name="T15" fmla="*/ 334 h 380"/>
                <a:gd name="T16" fmla="*/ 334 w 642"/>
                <a:gd name="T17" fmla="*/ 366 h 380"/>
                <a:gd name="T18" fmla="*/ 288 w 642"/>
                <a:gd name="T19" fmla="*/ 354 h 380"/>
                <a:gd name="T20" fmla="*/ 266 w 642"/>
                <a:gd name="T21" fmla="*/ 326 h 380"/>
                <a:gd name="T22" fmla="*/ 98 w 642"/>
                <a:gd name="T23" fmla="*/ 232 h 380"/>
                <a:gd name="T24" fmla="*/ 96 w 642"/>
                <a:gd name="T25" fmla="*/ 226 h 380"/>
                <a:gd name="T26" fmla="*/ 92 w 642"/>
                <a:gd name="T27" fmla="*/ 226 h 380"/>
                <a:gd name="T28" fmla="*/ 90 w 642"/>
                <a:gd name="T29" fmla="*/ 228 h 380"/>
                <a:gd name="T30" fmla="*/ 84 w 642"/>
                <a:gd name="T31" fmla="*/ 234 h 380"/>
                <a:gd name="T32" fmla="*/ 78 w 642"/>
                <a:gd name="T33" fmla="*/ 234 h 380"/>
                <a:gd name="T34" fmla="*/ 74 w 642"/>
                <a:gd name="T35" fmla="*/ 236 h 380"/>
                <a:gd name="T36" fmla="*/ 74 w 642"/>
                <a:gd name="T37" fmla="*/ 238 h 380"/>
                <a:gd name="T38" fmla="*/ 72 w 642"/>
                <a:gd name="T39" fmla="*/ 240 h 380"/>
                <a:gd name="T40" fmla="*/ 62 w 642"/>
                <a:gd name="T41" fmla="*/ 242 h 380"/>
                <a:gd name="T42" fmla="*/ 60 w 642"/>
                <a:gd name="T43" fmla="*/ 248 h 380"/>
                <a:gd name="T44" fmla="*/ 52 w 642"/>
                <a:gd name="T45" fmla="*/ 244 h 380"/>
                <a:gd name="T46" fmla="*/ 46 w 642"/>
                <a:gd name="T47" fmla="*/ 242 h 380"/>
                <a:gd name="T48" fmla="*/ 44 w 642"/>
                <a:gd name="T49" fmla="*/ 244 h 380"/>
                <a:gd name="T50" fmla="*/ 26 w 642"/>
                <a:gd name="T51" fmla="*/ 250 h 380"/>
                <a:gd name="T52" fmla="*/ 20 w 642"/>
                <a:gd name="T53" fmla="*/ 248 h 380"/>
                <a:gd name="T54" fmla="*/ 18 w 642"/>
                <a:gd name="T55" fmla="*/ 246 h 380"/>
                <a:gd name="T56" fmla="*/ 12 w 642"/>
                <a:gd name="T57" fmla="*/ 248 h 380"/>
                <a:gd name="T58" fmla="*/ 6 w 642"/>
                <a:gd name="T59" fmla="*/ 256 h 380"/>
                <a:gd name="T60" fmla="*/ 2 w 642"/>
                <a:gd name="T61" fmla="*/ 258 h 380"/>
                <a:gd name="T62" fmla="*/ 0 w 642"/>
                <a:gd name="T63" fmla="*/ 182 h 380"/>
                <a:gd name="T64" fmla="*/ 22 w 642"/>
                <a:gd name="T65" fmla="*/ 158 h 380"/>
                <a:gd name="T66" fmla="*/ 90 w 642"/>
                <a:gd name="T67" fmla="*/ 172 h 380"/>
                <a:gd name="T68" fmla="*/ 104 w 642"/>
                <a:gd name="T69" fmla="*/ 4 h 380"/>
                <a:gd name="T70" fmla="*/ 104 w 642"/>
                <a:gd name="T71" fmla="*/ 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2" h="380">
                  <a:moveTo>
                    <a:pt x="104" y="4"/>
                  </a:moveTo>
                  <a:lnTo>
                    <a:pt x="208" y="6"/>
                  </a:lnTo>
                  <a:lnTo>
                    <a:pt x="210" y="4"/>
                  </a:lnTo>
                  <a:lnTo>
                    <a:pt x="456" y="0"/>
                  </a:lnTo>
                  <a:lnTo>
                    <a:pt x="456" y="10"/>
                  </a:lnTo>
                  <a:lnTo>
                    <a:pt x="456" y="14"/>
                  </a:lnTo>
                  <a:lnTo>
                    <a:pt x="456" y="24"/>
                  </a:lnTo>
                  <a:lnTo>
                    <a:pt x="504" y="24"/>
                  </a:lnTo>
                  <a:lnTo>
                    <a:pt x="504" y="74"/>
                  </a:lnTo>
                  <a:lnTo>
                    <a:pt x="504" y="78"/>
                  </a:lnTo>
                  <a:lnTo>
                    <a:pt x="504" y="200"/>
                  </a:lnTo>
                  <a:lnTo>
                    <a:pt x="628" y="200"/>
                  </a:lnTo>
                  <a:lnTo>
                    <a:pt x="628" y="274"/>
                  </a:lnTo>
                  <a:lnTo>
                    <a:pt x="642" y="274"/>
                  </a:lnTo>
                  <a:lnTo>
                    <a:pt x="642" y="358"/>
                  </a:lnTo>
                  <a:lnTo>
                    <a:pt x="336" y="334"/>
                  </a:lnTo>
                  <a:lnTo>
                    <a:pt x="336" y="358"/>
                  </a:lnTo>
                  <a:lnTo>
                    <a:pt x="334" y="366"/>
                  </a:lnTo>
                  <a:lnTo>
                    <a:pt x="288" y="380"/>
                  </a:lnTo>
                  <a:lnTo>
                    <a:pt x="288" y="354"/>
                  </a:lnTo>
                  <a:lnTo>
                    <a:pt x="268" y="356"/>
                  </a:lnTo>
                  <a:lnTo>
                    <a:pt x="266" y="326"/>
                  </a:lnTo>
                  <a:lnTo>
                    <a:pt x="100" y="238"/>
                  </a:lnTo>
                  <a:lnTo>
                    <a:pt x="98" y="232"/>
                  </a:lnTo>
                  <a:lnTo>
                    <a:pt x="96" y="228"/>
                  </a:lnTo>
                  <a:lnTo>
                    <a:pt x="96" y="226"/>
                  </a:lnTo>
                  <a:lnTo>
                    <a:pt x="94" y="226"/>
                  </a:lnTo>
                  <a:lnTo>
                    <a:pt x="92" y="226"/>
                  </a:lnTo>
                  <a:lnTo>
                    <a:pt x="92" y="226"/>
                  </a:lnTo>
                  <a:lnTo>
                    <a:pt x="90" y="228"/>
                  </a:lnTo>
                  <a:lnTo>
                    <a:pt x="88" y="232"/>
                  </a:lnTo>
                  <a:lnTo>
                    <a:pt x="84" y="234"/>
                  </a:lnTo>
                  <a:lnTo>
                    <a:pt x="82" y="234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4" y="236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64" y="242"/>
                  </a:lnTo>
                  <a:lnTo>
                    <a:pt x="62" y="242"/>
                  </a:lnTo>
                  <a:lnTo>
                    <a:pt x="62" y="244"/>
                  </a:lnTo>
                  <a:lnTo>
                    <a:pt x="60" y="248"/>
                  </a:lnTo>
                  <a:lnTo>
                    <a:pt x="56" y="248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46" y="242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0" y="244"/>
                  </a:lnTo>
                  <a:lnTo>
                    <a:pt x="26" y="250"/>
                  </a:lnTo>
                  <a:lnTo>
                    <a:pt x="24" y="250"/>
                  </a:lnTo>
                  <a:lnTo>
                    <a:pt x="20" y="248"/>
                  </a:lnTo>
                  <a:lnTo>
                    <a:pt x="20" y="246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12" y="248"/>
                  </a:lnTo>
                  <a:lnTo>
                    <a:pt x="8" y="252"/>
                  </a:lnTo>
                  <a:lnTo>
                    <a:pt x="6" y="256"/>
                  </a:lnTo>
                  <a:lnTo>
                    <a:pt x="6" y="256"/>
                  </a:lnTo>
                  <a:lnTo>
                    <a:pt x="2" y="258"/>
                  </a:lnTo>
                  <a:lnTo>
                    <a:pt x="0" y="258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58"/>
                  </a:lnTo>
                  <a:lnTo>
                    <a:pt x="90" y="158"/>
                  </a:lnTo>
                  <a:lnTo>
                    <a:pt x="90" y="172"/>
                  </a:lnTo>
                  <a:lnTo>
                    <a:pt x="102" y="172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451" y="1594"/>
              <a:ext cx="420" cy="268"/>
            </a:xfrm>
            <a:custGeom>
              <a:avLst/>
              <a:gdLst>
                <a:gd name="T0" fmla="*/ 420 w 420"/>
                <a:gd name="T1" fmla="*/ 0 h 268"/>
                <a:gd name="T2" fmla="*/ 406 w 420"/>
                <a:gd name="T3" fmla="*/ 168 h 268"/>
                <a:gd name="T4" fmla="*/ 338 w 420"/>
                <a:gd name="T5" fmla="*/ 154 h 268"/>
                <a:gd name="T6" fmla="*/ 316 w 420"/>
                <a:gd name="T7" fmla="*/ 178 h 268"/>
                <a:gd name="T8" fmla="*/ 314 w 420"/>
                <a:gd name="T9" fmla="*/ 254 h 268"/>
                <a:gd name="T10" fmla="*/ 312 w 420"/>
                <a:gd name="T11" fmla="*/ 254 h 268"/>
                <a:gd name="T12" fmla="*/ 310 w 420"/>
                <a:gd name="T13" fmla="*/ 262 h 268"/>
                <a:gd name="T14" fmla="*/ 310 w 420"/>
                <a:gd name="T15" fmla="*/ 266 h 268"/>
                <a:gd name="T16" fmla="*/ 304 w 420"/>
                <a:gd name="T17" fmla="*/ 268 h 268"/>
                <a:gd name="T18" fmla="*/ 300 w 420"/>
                <a:gd name="T19" fmla="*/ 266 h 268"/>
                <a:gd name="T20" fmla="*/ 290 w 420"/>
                <a:gd name="T21" fmla="*/ 256 h 268"/>
                <a:gd name="T22" fmla="*/ 286 w 420"/>
                <a:gd name="T23" fmla="*/ 254 h 268"/>
                <a:gd name="T24" fmla="*/ 282 w 420"/>
                <a:gd name="T25" fmla="*/ 256 h 268"/>
                <a:gd name="T26" fmla="*/ 274 w 420"/>
                <a:gd name="T27" fmla="*/ 264 h 268"/>
                <a:gd name="T28" fmla="*/ 268 w 420"/>
                <a:gd name="T29" fmla="*/ 264 h 268"/>
                <a:gd name="T30" fmla="*/ 268 w 420"/>
                <a:gd name="T31" fmla="*/ 260 h 268"/>
                <a:gd name="T32" fmla="*/ 268 w 420"/>
                <a:gd name="T33" fmla="*/ 254 h 268"/>
                <a:gd name="T34" fmla="*/ 264 w 420"/>
                <a:gd name="T35" fmla="*/ 252 h 268"/>
                <a:gd name="T36" fmla="*/ 262 w 420"/>
                <a:gd name="T37" fmla="*/ 252 h 268"/>
                <a:gd name="T38" fmla="*/ 264 w 420"/>
                <a:gd name="T39" fmla="*/ 260 h 268"/>
                <a:gd name="T40" fmla="*/ 262 w 420"/>
                <a:gd name="T41" fmla="*/ 264 h 268"/>
                <a:gd name="T42" fmla="*/ 256 w 420"/>
                <a:gd name="T43" fmla="*/ 268 h 268"/>
                <a:gd name="T44" fmla="*/ 256 w 420"/>
                <a:gd name="T45" fmla="*/ 264 h 268"/>
                <a:gd name="T46" fmla="*/ 256 w 420"/>
                <a:gd name="T47" fmla="*/ 256 h 268"/>
                <a:gd name="T48" fmla="*/ 252 w 420"/>
                <a:gd name="T49" fmla="*/ 254 h 268"/>
                <a:gd name="T50" fmla="*/ 250 w 420"/>
                <a:gd name="T51" fmla="*/ 258 h 268"/>
                <a:gd name="T52" fmla="*/ 250 w 420"/>
                <a:gd name="T53" fmla="*/ 264 h 268"/>
                <a:gd name="T54" fmla="*/ 248 w 420"/>
                <a:gd name="T55" fmla="*/ 268 h 268"/>
                <a:gd name="T56" fmla="*/ 244 w 420"/>
                <a:gd name="T57" fmla="*/ 268 h 268"/>
                <a:gd name="T58" fmla="*/ 234 w 420"/>
                <a:gd name="T59" fmla="*/ 262 h 268"/>
                <a:gd name="T60" fmla="*/ 232 w 420"/>
                <a:gd name="T61" fmla="*/ 172 h 268"/>
                <a:gd name="T62" fmla="*/ 122 w 420"/>
                <a:gd name="T63" fmla="*/ 170 h 268"/>
                <a:gd name="T64" fmla="*/ 90 w 420"/>
                <a:gd name="T65" fmla="*/ 214 h 268"/>
                <a:gd name="T66" fmla="*/ 32 w 420"/>
                <a:gd name="T67" fmla="*/ 164 h 268"/>
                <a:gd name="T68" fmla="*/ 0 w 420"/>
                <a:gd name="T69" fmla="*/ 144 h 268"/>
                <a:gd name="T70" fmla="*/ 10 w 420"/>
                <a:gd name="T71" fmla="*/ 58 h 268"/>
                <a:gd name="T72" fmla="*/ 6 w 420"/>
                <a:gd name="T73" fmla="*/ 0 h 268"/>
                <a:gd name="T74" fmla="*/ 6 w 420"/>
                <a:gd name="T7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268">
                  <a:moveTo>
                    <a:pt x="6" y="0"/>
                  </a:moveTo>
                  <a:lnTo>
                    <a:pt x="420" y="0"/>
                  </a:lnTo>
                  <a:lnTo>
                    <a:pt x="418" y="168"/>
                  </a:lnTo>
                  <a:lnTo>
                    <a:pt x="406" y="168"/>
                  </a:lnTo>
                  <a:lnTo>
                    <a:pt x="406" y="154"/>
                  </a:lnTo>
                  <a:lnTo>
                    <a:pt x="338" y="154"/>
                  </a:lnTo>
                  <a:lnTo>
                    <a:pt x="338" y="178"/>
                  </a:lnTo>
                  <a:lnTo>
                    <a:pt x="316" y="178"/>
                  </a:lnTo>
                  <a:lnTo>
                    <a:pt x="316" y="254"/>
                  </a:lnTo>
                  <a:lnTo>
                    <a:pt x="314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0" y="258"/>
                  </a:lnTo>
                  <a:lnTo>
                    <a:pt x="310" y="262"/>
                  </a:lnTo>
                  <a:lnTo>
                    <a:pt x="310" y="264"/>
                  </a:lnTo>
                  <a:lnTo>
                    <a:pt x="310" y="266"/>
                  </a:lnTo>
                  <a:lnTo>
                    <a:pt x="308" y="268"/>
                  </a:lnTo>
                  <a:lnTo>
                    <a:pt x="304" y="268"/>
                  </a:lnTo>
                  <a:lnTo>
                    <a:pt x="302" y="268"/>
                  </a:lnTo>
                  <a:lnTo>
                    <a:pt x="300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88" y="254"/>
                  </a:lnTo>
                  <a:lnTo>
                    <a:pt x="286" y="254"/>
                  </a:lnTo>
                  <a:lnTo>
                    <a:pt x="284" y="254"/>
                  </a:lnTo>
                  <a:lnTo>
                    <a:pt x="282" y="256"/>
                  </a:lnTo>
                  <a:lnTo>
                    <a:pt x="276" y="262"/>
                  </a:lnTo>
                  <a:lnTo>
                    <a:pt x="274" y="264"/>
                  </a:lnTo>
                  <a:lnTo>
                    <a:pt x="272" y="264"/>
                  </a:lnTo>
                  <a:lnTo>
                    <a:pt x="268" y="264"/>
                  </a:lnTo>
                  <a:lnTo>
                    <a:pt x="268" y="262"/>
                  </a:lnTo>
                  <a:lnTo>
                    <a:pt x="268" y="260"/>
                  </a:lnTo>
                  <a:lnTo>
                    <a:pt x="266" y="258"/>
                  </a:lnTo>
                  <a:lnTo>
                    <a:pt x="268" y="254"/>
                  </a:lnTo>
                  <a:lnTo>
                    <a:pt x="266" y="252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2"/>
                  </a:lnTo>
                  <a:lnTo>
                    <a:pt x="262" y="256"/>
                  </a:lnTo>
                  <a:lnTo>
                    <a:pt x="264" y="260"/>
                  </a:lnTo>
                  <a:lnTo>
                    <a:pt x="264" y="262"/>
                  </a:lnTo>
                  <a:lnTo>
                    <a:pt x="262" y="264"/>
                  </a:lnTo>
                  <a:lnTo>
                    <a:pt x="260" y="266"/>
                  </a:lnTo>
                  <a:lnTo>
                    <a:pt x="256" y="268"/>
                  </a:lnTo>
                  <a:lnTo>
                    <a:pt x="256" y="266"/>
                  </a:lnTo>
                  <a:lnTo>
                    <a:pt x="256" y="264"/>
                  </a:lnTo>
                  <a:lnTo>
                    <a:pt x="256" y="260"/>
                  </a:lnTo>
                  <a:lnTo>
                    <a:pt x="256" y="256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50" y="264"/>
                  </a:lnTo>
                  <a:lnTo>
                    <a:pt x="248" y="266"/>
                  </a:lnTo>
                  <a:lnTo>
                    <a:pt x="248" y="268"/>
                  </a:lnTo>
                  <a:lnTo>
                    <a:pt x="244" y="268"/>
                  </a:lnTo>
                  <a:lnTo>
                    <a:pt x="244" y="268"/>
                  </a:lnTo>
                  <a:lnTo>
                    <a:pt x="240" y="266"/>
                  </a:lnTo>
                  <a:lnTo>
                    <a:pt x="234" y="262"/>
                  </a:lnTo>
                  <a:lnTo>
                    <a:pt x="232" y="258"/>
                  </a:lnTo>
                  <a:lnTo>
                    <a:pt x="232" y="172"/>
                  </a:lnTo>
                  <a:lnTo>
                    <a:pt x="122" y="172"/>
                  </a:lnTo>
                  <a:lnTo>
                    <a:pt x="122" y="170"/>
                  </a:lnTo>
                  <a:lnTo>
                    <a:pt x="90" y="168"/>
                  </a:lnTo>
                  <a:lnTo>
                    <a:pt x="90" y="214"/>
                  </a:lnTo>
                  <a:lnTo>
                    <a:pt x="34" y="214"/>
                  </a:lnTo>
                  <a:lnTo>
                    <a:pt x="32" y="164"/>
                  </a:lnTo>
                  <a:lnTo>
                    <a:pt x="0" y="164"/>
                  </a:lnTo>
                  <a:lnTo>
                    <a:pt x="0" y="144"/>
                  </a:lnTo>
                  <a:lnTo>
                    <a:pt x="6" y="144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095" y="1594"/>
              <a:ext cx="390" cy="406"/>
            </a:xfrm>
            <a:custGeom>
              <a:avLst/>
              <a:gdLst>
                <a:gd name="T0" fmla="*/ 362 w 390"/>
                <a:gd name="T1" fmla="*/ 0 h 406"/>
                <a:gd name="T2" fmla="*/ 366 w 390"/>
                <a:gd name="T3" fmla="*/ 58 h 406"/>
                <a:gd name="T4" fmla="*/ 356 w 390"/>
                <a:gd name="T5" fmla="*/ 144 h 406"/>
                <a:gd name="T6" fmla="*/ 388 w 390"/>
                <a:gd name="T7" fmla="*/ 164 h 406"/>
                <a:gd name="T8" fmla="*/ 340 w 390"/>
                <a:gd name="T9" fmla="*/ 258 h 406"/>
                <a:gd name="T10" fmla="*/ 294 w 390"/>
                <a:gd name="T11" fmla="*/ 270 h 406"/>
                <a:gd name="T12" fmla="*/ 294 w 390"/>
                <a:gd name="T13" fmla="*/ 310 h 406"/>
                <a:gd name="T14" fmla="*/ 282 w 390"/>
                <a:gd name="T15" fmla="*/ 314 h 406"/>
                <a:gd name="T16" fmla="*/ 276 w 390"/>
                <a:gd name="T17" fmla="*/ 324 h 406"/>
                <a:gd name="T18" fmla="*/ 274 w 390"/>
                <a:gd name="T19" fmla="*/ 334 h 406"/>
                <a:gd name="T20" fmla="*/ 262 w 390"/>
                <a:gd name="T21" fmla="*/ 366 h 406"/>
                <a:gd name="T22" fmla="*/ 250 w 390"/>
                <a:gd name="T23" fmla="*/ 378 h 406"/>
                <a:gd name="T24" fmla="*/ 252 w 390"/>
                <a:gd name="T25" fmla="*/ 388 h 406"/>
                <a:gd name="T26" fmla="*/ 246 w 390"/>
                <a:gd name="T27" fmla="*/ 396 h 406"/>
                <a:gd name="T28" fmla="*/ 236 w 390"/>
                <a:gd name="T29" fmla="*/ 396 h 406"/>
                <a:gd name="T30" fmla="*/ 224 w 390"/>
                <a:gd name="T31" fmla="*/ 394 h 406"/>
                <a:gd name="T32" fmla="*/ 224 w 390"/>
                <a:gd name="T33" fmla="*/ 400 h 406"/>
                <a:gd name="T34" fmla="*/ 0 w 390"/>
                <a:gd name="T35" fmla="*/ 406 h 406"/>
                <a:gd name="T36" fmla="*/ 0 w 390"/>
                <a:gd name="T37" fmla="*/ 344 h 406"/>
                <a:gd name="T38" fmla="*/ 0 w 390"/>
                <a:gd name="T39" fmla="*/ 330 h 406"/>
                <a:gd name="T40" fmla="*/ 0 w 390"/>
                <a:gd name="T41" fmla="*/ 300 h 406"/>
                <a:gd name="T42" fmla="*/ 0 w 390"/>
                <a:gd name="T43" fmla="*/ 258 h 406"/>
                <a:gd name="T44" fmla="*/ 0 w 390"/>
                <a:gd name="T45" fmla="*/ 148 h 406"/>
                <a:gd name="T46" fmla="*/ 0 w 390"/>
                <a:gd name="T47" fmla="*/ 134 h 406"/>
                <a:gd name="T48" fmla="*/ 12 w 390"/>
                <a:gd name="T49" fmla="*/ 112 h 406"/>
                <a:gd name="T50" fmla="*/ 12 w 390"/>
                <a:gd name="T51" fmla="*/ 100 h 406"/>
                <a:gd name="T52" fmla="*/ 32 w 390"/>
                <a:gd name="T53" fmla="*/ 90 h 406"/>
                <a:gd name="T54" fmla="*/ 44 w 390"/>
                <a:gd name="T55" fmla="*/ 78 h 406"/>
                <a:gd name="T56" fmla="*/ 56 w 390"/>
                <a:gd name="T57" fmla="*/ 66 h 406"/>
                <a:gd name="T58" fmla="*/ 66 w 390"/>
                <a:gd name="T59" fmla="*/ 66 h 406"/>
                <a:gd name="T60" fmla="*/ 74 w 390"/>
                <a:gd name="T61" fmla="*/ 56 h 406"/>
                <a:gd name="T62" fmla="*/ 80 w 390"/>
                <a:gd name="T63" fmla="*/ 44 h 406"/>
                <a:gd name="T64" fmla="*/ 96 w 390"/>
                <a:gd name="T65" fmla="*/ 40 h 406"/>
                <a:gd name="T66" fmla="*/ 110 w 390"/>
                <a:gd name="T67" fmla="*/ 24 h 406"/>
                <a:gd name="T68" fmla="*/ 118 w 390"/>
                <a:gd name="T69" fmla="*/ 20 h 406"/>
                <a:gd name="T70" fmla="*/ 126 w 390"/>
                <a:gd name="T71" fmla="*/ 20 h 406"/>
                <a:gd name="T72" fmla="*/ 170 w 390"/>
                <a:gd name="T73" fmla="*/ 4 h 406"/>
                <a:gd name="T74" fmla="*/ 286 w 390"/>
                <a:gd name="T75" fmla="*/ 6 h 406"/>
                <a:gd name="T76" fmla="*/ 286 w 390"/>
                <a:gd name="T7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0" h="406">
                  <a:moveTo>
                    <a:pt x="286" y="0"/>
                  </a:moveTo>
                  <a:lnTo>
                    <a:pt x="362" y="0"/>
                  </a:lnTo>
                  <a:lnTo>
                    <a:pt x="362" y="58"/>
                  </a:lnTo>
                  <a:lnTo>
                    <a:pt x="366" y="58"/>
                  </a:lnTo>
                  <a:lnTo>
                    <a:pt x="362" y="144"/>
                  </a:lnTo>
                  <a:lnTo>
                    <a:pt x="356" y="144"/>
                  </a:lnTo>
                  <a:lnTo>
                    <a:pt x="356" y="164"/>
                  </a:lnTo>
                  <a:lnTo>
                    <a:pt x="388" y="164"/>
                  </a:lnTo>
                  <a:lnTo>
                    <a:pt x="390" y="258"/>
                  </a:lnTo>
                  <a:lnTo>
                    <a:pt x="340" y="258"/>
                  </a:lnTo>
                  <a:lnTo>
                    <a:pt x="342" y="270"/>
                  </a:lnTo>
                  <a:lnTo>
                    <a:pt x="294" y="270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80" y="312"/>
                  </a:lnTo>
                  <a:lnTo>
                    <a:pt x="282" y="314"/>
                  </a:lnTo>
                  <a:lnTo>
                    <a:pt x="276" y="314"/>
                  </a:lnTo>
                  <a:lnTo>
                    <a:pt x="276" y="324"/>
                  </a:lnTo>
                  <a:lnTo>
                    <a:pt x="274" y="324"/>
                  </a:lnTo>
                  <a:lnTo>
                    <a:pt x="274" y="334"/>
                  </a:lnTo>
                  <a:lnTo>
                    <a:pt x="260" y="336"/>
                  </a:lnTo>
                  <a:lnTo>
                    <a:pt x="262" y="366"/>
                  </a:lnTo>
                  <a:lnTo>
                    <a:pt x="258" y="370"/>
                  </a:lnTo>
                  <a:lnTo>
                    <a:pt x="250" y="378"/>
                  </a:lnTo>
                  <a:lnTo>
                    <a:pt x="246" y="384"/>
                  </a:lnTo>
                  <a:lnTo>
                    <a:pt x="252" y="388"/>
                  </a:lnTo>
                  <a:lnTo>
                    <a:pt x="250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36" y="396"/>
                  </a:lnTo>
                  <a:lnTo>
                    <a:pt x="224" y="394"/>
                  </a:lnTo>
                  <a:lnTo>
                    <a:pt x="224" y="394"/>
                  </a:lnTo>
                  <a:lnTo>
                    <a:pt x="224" y="398"/>
                  </a:lnTo>
                  <a:lnTo>
                    <a:pt x="224" y="400"/>
                  </a:lnTo>
                  <a:lnTo>
                    <a:pt x="230" y="404"/>
                  </a:lnTo>
                  <a:lnTo>
                    <a:pt x="0" y="406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0" y="332"/>
                  </a:lnTo>
                  <a:lnTo>
                    <a:pt x="0" y="330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12" y="112"/>
                  </a:lnTo>
                  <a:lnTo>
                    <a:pt x="14" y="102"/>
                  </a:lnTo>
                  <a:lnTo>
                    <a:pt x="12" y="100"/>
                  </a:lnTo>
                  <a:lnTo>
                    <a:pt x="30" y="98"/>
                  </a:lnTo>
                  <a:lnTo>
                    <a:pt x="32" y="90"/>
                  </a:lnTo>
                  <a:lnTo>
                    <a:pt x="42" y="90"/>
                  </a:lnTo>
                  <a:lnTo>
                    <a:pt x="44" y="78"/>
                  </a:lnTo>
                  <a:lnTo>
                    <a:pt x="56" y="78"/>
                  </a:lnTo>
                  <a:lnTo>
                    <a:pt x="56" y="66"/>
                  </a:lnTo>
                  <a:lnTo>
                    <a:pt x="62" y="68"/>
                  </a:lnTo>
                  <a:lnTo>
                    <a:pt x="66" y="66"/>
                  </a:lnTo>
                  <a:lnTo>
                    <a:pt x="68" y="56"/>
                  </a:lnTo>
                  <a:lnTo>
                    <a:pt x="74" y="56"/>
                  </a:lnTo>
                  <a:lnTo>
                    <a:pt x="80" y="54"/>
                  </a:lnTo>
                  <a:lnTo>
                    <a:pt x="80" y="44"/>
                  </a:lnTo>
                  <a:lnTo>
                    <a:pt x="98" y="44"/>
                  </a:lnTo>
                  <a:lnTo>
                    <a:pt x="96" y="40"/>
                  </a:lnTo>
                  <a:lnTo>
                    <a:pt x="110" y="32"/>
                  </a:lnTo>
                  <a:lnTo>
                    <a:pt x="110" y="24"/>
                  </a:lnTo>
                  <a:lnTo>
                    <a:pt x="118" y="24"/>
                  </a:lnTo>
                  <a:lnTo>
                    <a:pt x="118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4"/>
                  </a:lnTo>
                  <a:lnTo>
                    <a:pt x="170" y="4"/>
                  </a:lnTo>
                  <a:lnTo>
                    <a:pt x="170" y="8"/>
                  </a:lnTo>
                  <a:lnTo>
                    <a:pt x="286" y="6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2271" y="1600"/>
              <a:ext cx="322" cy="358"/>
            </a:xfrm>
            <a:custGeom>
              <a:avLst/>
              <a:gdLst>
                <a:gd name="T0" fmla="*/ 0 w 322"/>
                <a:gd name="T1" fmla="*/ 14 h 358"/>
                <a:gd name="T2" fmla="*/ 0 w 322"/>
                <a:gd name="T3" fmla="*/ 0 h 358"/>
                <a:gd name="T4" fmla="*/ 160 w 322"/>
                <a:gd name="T5" fmla="*/ 0 h 358"/>
                <a:gd name="T6" fmla="*/ 162 w 322"/>
                <a:gd name="T7" fmla="*/ 0 h 358"/>
                <a:gd name="T8" fmla="*/ 276 w 322"/>
                <a:gd name="T9" fmla="*/ 126 h 358"/>
                <a:gd name="T10" fmla="*/ 322 w 322"/>
                <a:gd name="T11" fmla="*/ 128 h 358"/>
                <a:gd name="T12" fmla="*/ 322 w 322"/>
                <a:gd name="T13" fmla="*/ 222 h 358"/>
                <a:gd name="T14" fmla="*/ 244 w 322"/>
                <a:gd name="T15" fmla="*/ 358 h 358"/>
                <a:gd name="T16" fmla="*/ 138 w 322"/>
                <a:gd name="T17" fmla="*/ 348 h 358"/>
                <a:gd name="T18" fmla="*/ 138 w 322"/>
                <a:gd name="T19" fmla="*/ 264 h 358"/>
                <a:gd name="T20" fmla="*/ 124 w 322"/>
                <a:gd name="T21" fmla="*/ 264 h 358"/>
                <a:gd name="T22" fmla="*/ 124 w 322"/>
                <a:gd name="T23" fmla="*/ 190 h 358"/>
                <a:gd name="T24" fmla="*/ 0 w 322"/>
                <a:gd name="T25" fmla="*/ 190 h 358"/>
                <a:gd name="T26" fmla="*/ 0 w 322"/>
                <a:gd name="T27" fmla="*/ 68 h 358"/>
                <a:gd name="T28" fmla="*/ 0 w 322"/>
                <a:gd name="T29" fmla="*/ 64 h 358"/>
                <a:gd name="T30" fmla="*/ 0 w 322"/>
                <a:gd name="T31" fmla="*/ 14 h 358"/>
                <a:gd name="T32" fmla="*/ 0 w 322"/>
                <a:gd name="T33" fmla="*/ 14 h 358"/>
                <a:gd name="T34" fmla="*/ 0 w 322"/>
                <a:gd name="T35" fmla="*/ 1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2" h="358">
                  <a:moveTo>
                    <a:pt x="0" y="14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276" y="126"/>
                  </a:lnTo>
                  <a:lnTo>
                    <a:pt x="322" y="128"/>
                  </a:lnTo>
                  <a:lnTo>
                    <a:pt x="322" y="222"/>
                  </a:lnTo>
                  <a:lnTo>
                    <a:pt x="244" y="358"/>
                  </a:lnTo>
                  <a:lnTo>
                    <a:pt x="138" y="348"/>
                  </a:lnTo>
                  <a:lnTo>
                    <a:pt x="138" y="264"/>
                  </a:lnTo>
                  <a:lnTo>
                    <a:pt x="124" y="264"/>
                  </a:lnTo>
                  <a:lnTo>
                    <a:pt x="124" y="190"/>
                  </a:lnTo>
                  <a:lnTo>
                    <a:pt x="0" y="19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556" y="1614"/>
              <a:ext cx="494" cy="466"/>
            </a:xfrm>
            <a:custGeom>
              <a:avLst/>
              <a:gdLst>
                <a:gd name="T0" fmla="*/ 456 w 494"/>
                <a:gd name="T1" fmla="*/ 164 h 466"/>
                <a:gd name="T2" fmla="*/ 470 w 494"/>
                <a:gd name="T3" fmla="*/ 186 h 466"/>
                <a:gd name="T4" fmla="*/ 494 w 494"/>
                <a:gd name="T5" fmla="*/ 216 h 466"/>
                <a:gd name="T6" fmla="*/ 458 w 494"/>
                <a:gd name="T7" fmla="*/ 228 h 466"/>
                <a:gd name="T8" fmla="*/ 436 w 494"/>
                <a:gd name="T9" fmla="*/ 246 h 466"/>
                <a:gd name="T10" fmla="*/ 416 w 494"/>
                <a:gd name="T11" fmla="*/ 250 h 466"/>
                <a:gd name="T12" fmla="*/ 416 w 494"/>
                <a:gd name="T13" fmla="*/ 260 h 466"/>
                <a:gd name="T14" fmla="*/ 390 w 494"/>
                <a:gd name="T15" fmla="*/ 280 h 466"/>
                <a:gd name="T16" fmla="*/ 378 w 494"/>
                <a:gd name="T17" fmla="*/ 306 h 466"/>
                <a:gd name="T18" fmla="*/ 366 w 494"/>
                <a:gd name="T19" fmla="*/ 320 h 466"/>
                <a:gd name="T20" fmla="*/ 366 w 494"/>
                <a:gd name="T21" fmla="*/ 338 h 466"/>
                <a:gd name="T22" fmla="*/ 354 w 494"/>
                <a:gd name="T23" fmla="*/ 366 h 466"/>
                <a:gd name="T24" fmla="*/ 338 w 494"/>
                <a:gd name="T25" fmla="*/ 388 h 466"/>
                <a:gd name="T26" fmla="*/ 308 w 494"/>
                <a:gd name="T27" fmla="*/ 422 h 466"/>
                <a:gd name="T28" fmla="*/ 294 w 494"/>
                <a:gd name="T29" fmla="*/ 432 h 466"/>
                <a:gd name="T30" fmla="*/ 282 w 494"/>
                <a:gd name="T31" fmla="*/ 438 h 466"/>
                <a:gd name="T32" fmla="*/ 268 w 494"/>
                <a:gd name="T33" fmla="*/ 456 h 466"/>
                <a:gd name="T34" fmla="*/ 260 w 494"/>
                <a:gd name="T35" fmla="*/ 456 h 466"/>
                <a:gd name="T36" fmla="*/ 240 w 494"/>
                <a:gd name="T37" fmla="*/ 462 h 466"/>
                <a:gd name="T38" fmla="*/ 228 w 494"/>
                <a:gd name="T39" fmla="*/ 446 h 466"/>
                <a:gd name="T40" fmla="*/ 16 w 494"/>
                <a:gd name="T41" fmla="*/ 318 h 466"/>
                <a:gd name="T42" fmla="*/ 6 w 494"/>
                <a:gd name="T43" fmla="*/ 302 h 466"/>
                <a:gd name="T44" fmla="*/ 16 w 494"/>
                <a:gd name="T45" fmla="*/ 284 h 466"/>
                <a:gd name="T46" fmla="*/ 18 w 494"/>
                <a:gd name="T47" fmla="*/ 274 h 466"/>
                <a:gd name="T48" fmla="*/ 28 w 494"/>
                <a:gd name="T49" fmla="*/ 260 h 466"/>
                <a:gd name="T50" fmla="*/ 30 w 494"/>
                <a:gd name="T51" fmla="*/ 252 h 466"/>
                <a:gd name="T52" fmla="*/ 24 w 494"/>
                <a:gd name="T53" fmla="*/ 238 h 466"/>
                <a:gd name="T54" fmla="*/ 12 w 494"/>
                <a:gd name="T55" fmla="*/ 230 h 466"/>
                <a:gd name="T56" fmla="*/ 6 w 494"/>
                <a:gd name="T57" fmla="*/ 222 h 466"/>
                <a:gd name="T58" fmla="*/ 6 w 494"/>
                <a:gd name="T59" fmla="*/ 208 h 466"/>
                <a:gd name="T60" fmla="*/ 12 w 494"/>
                <a:gd name="T61" fmla="*/ 202 h 466"/>
                <a:gd name="T62" fmla="*/ 26 w 494"/>
                <a:gd name="T63" fmla="*/ 210 h 466"/>
                <a:gd name="T64" fmla="*/ 30 w 494"/>
                <a:gd name="T65" fmla="*/ 202 h 466"/>
                <a:gd name="T66" fmla="*/ 46 w 494"/>
                <a:gd name="T67" fmla="*/ 208 h 466"/>
                <a:gd name="T68" fmla="*/ 66 w 494"/>
                <a:gd name="T69" fmla="*/ 204 h 466"/>
                <a:gd name="T70" fmla="*/ 74 w 494"/>
                <a:gd name="T71" fmla="*/ 190 h 466"/>
                <a:gd name="T72" fmla="*/ 78 w 494"/>
                <a:gd name="T73" fmla="*/ 166 h 466"/>
                <a:gd name="T74" fmla="*/ 90 w 494"/>
                <a:gd name="T75" fmla="*/ 158 h 466"/>
                <a:gd name="T76" fmla="*/ 114 w 494"/>
                <a:gd name="T77" fmla="*/ 148 h 466"/>
                <a:gd name="T78" fmla="*/ 124 w 494"/>
                <a:gd name="T79" fmla="*/ 140 h 466"/>
                <a:gd name="T80" fmla="*/ 128 w 494"/>
                <a:gd name="T81" fmla="*/ 126 h 466"/>
                <a:gd name="T82" fmla="*/ 232 w 494"/>
                <a:gd name="T83" fmla="*/ 28 h 466"/>
                <a:gd name="T84" fmla="*/ 250 w 494"/>
                <a:gd name="T85" fmla="*/ 48 h 466"/>
                <a:gd name="T86" fmla="*/ 246 w 494"/>
                <a:gd name="T87" fmla="*/ 58 h 466"/>
                <a:gd name="T88" fmla="*/ 260 w 494"/>
                <a:gd name="T89" fmla="*/ 72 h 466"/>
                <a:gd name="T90" fmla="*/ 260 w 494"/>
                <a:gd name="T91" fmla="*/ 84 h 466"/>
                <a:gd name="T92" fmla="*/ 274 w 494"/>
                <a:gd name="T93" fmla="*/ 90 h 466"/>
                <a:gd name="T94" fmla="*/ 292 w 494"/>
                <a:gd name="T95" fmla="*/ 112 h 466"/>
                <a:gd name="T96" fmla="*/ 314 w 494"/>
                <a:gd name="T97" fmla="*/ 108 h 466"/>
                <a:gd name="T98" fmla="*/ 332 w 494"/>
                <a:gd name="T99" fmla="*/ 126 h 466"/>
                <a:gd name="T100" fmla="*/ 338 w 494"/>
                <a:gd name="T101" fmla="*/ 140 h 466"/>
                <a:gd name="T102" fmla="*/ 358 w 494"/>
                <a:gd name="T103" fmla="*/ 142 h 466"/>
                <a:gd name="T104" fmla="*/ 388 w 494"/>
                <a:gd name="T105" fmla="*/ 150 h 466"/>
                <a:gd name="T106" fmla="*/ 406 w 494"/>
                <a:gd name="T107" fmla="*/ 146 h 466"/>
                <a:gd name="T108" fmla="*/ 432 w 494"/>
                <a:gd name="T109" fmla="*/ 15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4" h="466">
                  <a:moveTo>
                    <a:pt x="448" y="156"/>
                  </a:moveTo>
                  <a:lnTo>
                    <a:pt x="452" y="154"/>
                  </a:lnTo>
                  <a:lnTo>
                    <a:pt x="454" y="154"/>
                  </a:lnTo>
                  <a:lnTo>
                    <a:pt x="456" y="154"/>
                  </a:lnTo>
                  <a:lnTo>
                    <a:pt x="456" y="156"/>
                  </a:lnTo>
                  <a:lnTo>
                    <a:pt x="458" y="158"/>
                  </a:lnTo>
                  <a:lnTo>
                    <a:pt x="456" y="164"/>
                  </a:lnTo>
                  <a:lnTo>
                    <a:pt x="454" y="168"/>
                  </a:lnTo>
                  <a:lnTo>
                    <a:pt x="454" y="172"/>
                  </a:lnTo>
                  <a:lnTo>
                    <a:pt x="456" y="178"/>
                  </a:lnTo>
                  <a:lnTo>
                    <a:pt x="458" y="180"/>
                  </a:lnTo>
                  <a:lnTo>
                    <a:pt x="460" y="182"/>
                  </a:lnTo>
                  <a:lnTo>
                    <a:pt x="462" y="184"/>
                  </a:lnTo>
                  <a:lnTo>
                    <a:pt x="470" y="186"/>
                  </a:lnTo>
                  <a:lnTo>
                    <a:pt x="474" y="188"/>
                  </a:lnTo>
                  <a:lnTo>
                    <a:pt x="476" y="192"/>
                  </a:lnTo>
                  <a:lnTo>
                    <a:pt x="476" y="194"/>
                  </a:lnTo>
                  <a:lnTo>
                    <a:pt x="478" y="196"/>
                  </a:lnTo>
                  <a:lnTo>
                    <a:pt x="492" y="212"/>
                  </a:lnTo>
                  <a:lnTo>
                    <a:pt x="494" y="214"/>
                  </a:lnTo>
                  <a:lnTo>
                    <a:pt x="494" y="216"/>
                  </a:lnTo>
                  <a:lnTo>
                    <a:pt x="492" y="218"/>
                  </a:lnTo>
                  <a:lnTo>
                    <a:pt x="490" y="220"/>
                  </a:lnTo>
                  <a:lnTo>
                    <a:pt x="480" y="224"/>
                  </a:lnTo>
                  <a:lnTo>
                    <a:pt x="468" y="228"/>
                  </a:lnTo>
                  <a:lnTo>
                    <a:pt x="464" y="228"/>
                  </a:lnTo>
                  <a:lnTo>
                    <a:pt x="462" y="228"/>
                  </a:lnTo>
                  <a:lnTo>
                    <a:pt x="458" y="228"/>
                  </a:lnTo>
                  <a:lnTo>
                    <a:pt x="454" y="228"/>
                  </a:lnTo>
                  <a:lnTo>
                    <a:pt x="448" y="230"/>
                  </a:lnTo>
                  <a:lnTo>
                    <a:pt x="446" y="232"/>
                  </a:lnTo>
                  <a:lnTo>
                    <a:pt x="444" y="232"/>
                  </a:lnTo>
                  <a:lnTo>
                    <a:pt x="440" y="236"/>
                  </a:lnTo>
                  <a:lnTo>
                    <a:pt x="438" y="244"/>
                  </a:lnTo>
                  <a:lnTo>
                    <a:pt x="436" y="246"/>
                  </a:lnTo>
                  <a:lnTo>
                    <a:pt x="434" y="246"/>
                  </a:lnTo>
                  <a:lnTo>
                    <a:pt x="430" y="248"/>
                  </a:lnTo>
                  <a:lnTo>
                    <a:pt x="426" y="248"/>
                  </a:lnTo>
                  <a:lnTo>
                    <a:pt x="422" y="248"/>
                  </a:lnTo>
                  <a:lnTo>
                    <a:pt x="418" y="250"/>
                  </a:lnTo>
                  <a:lnTo>
                    <a:pt x="416" y="250"/>
                  </a:lnTo>
                  <a:lnTo>
                    <a:pt x="416" y="250"/>
                  </a:lnTo>
                  <a:lnTo>
                    <a:pt x="414" y="252"/>
                  </a:lnTo>
                  <a:lnTo>
                    <a:pt x="414" y="254"/>
                  </a:lnTo>
                  <a:lnTo>
                    <a:pt x="416" y="256"/>
                  </a:lnTo>
                  <a:lnTo>
                    <a:pt x="416" y="256"/>
                  </a:lnTo>
                  <a:lnTo>
                    <a:pt x="416" y="258"/>
                  </a:lnTo>
                  <a:lnTo>
                    <a:pt x="416" y="260"/>
                  </a:lnTo>
                  <a:lnTo>
                    <a:pt x="416" y="260"/>
                  </a:lnTo>
                  <a:lnTo>
                    <a:pt x="416" y="262"/>
                  </a:lnTo>
                  <a:lnTo>
                    <a:pt x="414" y="262"/>
                  </a:lnTo>
                  <a:lnTo>
                    <a:pt x="410" y="264"/>
                  </a:lnTo>
                  <a:lnTo>
                    <a:pt x="396" y="274"/>
                  </a:lnTo>
                  <a:lnTo>
                    <a:pt x="394" y="276"/>
                  </a:lnTo>
                  <a:lnTo>
                    <a:pt x="392" y="278"/>
                  </a:lnTo>
                  <a:lnTo>
                    <a:pt x="390" y="280"/>
                  </a:lnTo>
                  <a:lnTo>
                    <a:pt x="384" y="290"/>
                  </a:lnTo>
                  <a:lnTo>
                    <a:pt x="382" y="292"/>
                  </a:lnTo>
                  <a:lnTo>
                    <a:pt x="382" y="294"/>
                  </a:lnTo>
                  <a:lnTo>
                    <a:pt x="382" y="296"/>
                  </a:lnTo>
                  <a:lnTo>
                    <a:pt x="380" y="298"/>
                  </a:lnTo>
                  <a:lnTo>
                    <a:pt x="380" y="302"/>
                  </a:lnTo>
                  <a:lnTo>
                    <a:pt x="378" y="306"/>
                  </a:lnTo>
                  <a:lnTo>
                    <a:pt x="378" y="306"/>
                  </a:lnTo>
                  <a:lnTo>
                    <a:pt x="376" y="310"/>
                  </a:lnTo>
                  <a:lnTo>
                    <a:pt x="374" y="312"/>
                  </a:lnTo>
                  <a:lnTo>
                    <a:pt x="372" y="314"/>
                  </a:lnTo>
                  <a:lnTo>
                    <a:pt x="370" y="314"/>
                  </a:lnTo>
                  <a:lnTo>
                    <a:pt x="366" y="318"/>
                  </a:lnTo>
                  <a:lnTo>
                    <a:pt x="366" y="320"/>
                  </a:lnTo>
                  <a:lnTo>
                    <a:pt x="366" y="322"/>
                  </a:lnTo>
                  <a:lnTo>
                    <a:pt x="366" y="326"/>
                  </a:lnTo>
                  <a:lnTo>
                    <a:pt x="364" y="326"/>
                  </a:lnTo>
                  <a:lnTo>
                    <a:pt x="362" y="330"/>
                  </a:lnTo>
                  <a:lnTo>
                    <a:pt x="362" y="332"/>
                  </a:lnTo>
                  <a:lnTo>
                    <a:pt x="362" y="334"/>
                  </a:lnTo>
                  <a:lnTo>
                    <a:pt x="366" y="338"/>
                  </a:lnTo>
                  <a:lnTo>
                    <a:pt x="366" y="338"/>
                  </a:lnTo>
                  <a:lnTo>
                    <a:pt x="366" y="340"/>
                  </a:lnTo>
                  <a:lnTo>
                    <a:pt x="366" y="340"/>
                  </a:lnTo>
                  <a:lnTo>
                    <a:pt x="366" y="342"/>
                  </a:lnTo>
                  <a:lnTo>
                    <a:pt x="364" y="346"/>
                  </a:lnTo>
                  <a:lnTo>
                    <a:pt x="364" y="348"/>
                  </a:lnTo>
                  <a:lnTo>
                    <a:pt x="354" y="366"/>
                  </a:lnTo>
                  <a:lnTo>
                    <a:pt x="352" y="370"/>
                  </a:lnTo>
                  <a:lnTo>
                    <a:pt x="352" y="372"/>
                  </a:lnTo>
                  <a:lnTo>
                    <a:pt x="350" y="376"/>
                  </a:lnTo>
                  <a:lnTo>
                    <a:pt x="346" y="382"/>
                  </a:lnTo>
                  <a:lnTo>
                    <a:pt x="342" y="384"/>
                  </a:lnTo>
                  <a:lnTo>
                    <a:pt x="340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6" y="390"/>
                  </a:lnTo>
                  <a:lnTo>
                    <a:pt x="332" y="398"/>
                  </a:lnTo>
                  <a:lnTo>
                    <a:pt x="328" y="404"/>
                  </a:lnTo>
                  <a:lnTo>
                    <a:pt x="322" y="412"/>
                  </a:lnTo>
                  <a:lnTo>
                    <a:pt x="314" y="418"/>
                  </a:lnTo>
                  <a:lnTo>
                    <a:pt x="308" y="422"/>
                  </a:lnTo>
                  <a:lnTo>
                    <a:pt x="306" y="422"/>
                  </a:lnTo>
                  <a:lnTo>
                    <a:pt x="304" y="422"/>
                  </a:lnTo>
                  <a:lnTo>
                    <a:pt x="302" y="424"/>
                  </a:lnTo>
                  <a:lnTo>
                    <a:pt x="302" y="426"/>
                  </a:lnTo>
                  <a:lnTo>
                    <a:pt x="300" y="428"/>
                  </a:lnTo>
                  <a:lnTo>
                    <a:pt x="296" y="432"/>
                  </a:lnTo>
                  <a:lnTo>
                    <a:pt x="294" y="432"/>
                  </a:lnTo>
                  <a:lnTo>
                    <a:pt x="292" y="434"/>
                  </a:lnTo>
                  <a:lnTo>
                    <a:pt x="290" y="436"/>
                  </a:lnTo>
                  <a:lnTo>
                    <a:pt x="288" y="436"/>
                  </a:lnTo>
                  <a:lnTo>
                    <a:pt x="286" y="436"/>
                  </a:lnTo>
                  <a:lnTo>
                    <a:pt x="284" y="436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0" y="440"/>
                  </a:lnTo>
                  <a:lnTo>
                    <a:pt x="278" y="440"/>
                  </a:lnTo>
                  <a:lnTo>
                    <a:pt x="274" y="444"/>
                  </a:lnTo>
                  <a:lnTo>
                    <a:pt x="270" y="452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6" y="454"/>
                  </a:lnTo>
                  <a:lnTo>
                    <a:pt x="266" y="456"/>
                  </a:lnTo>
                  <a:lnTo>
                    <a:pt x="266" y="456"/>
                  </a:lnTo>
                  <a:lnTo>
                    <a:pt x="264" y="456"/>
                  </a:lnTo>
                  <a:lnTo>
                    <a:pt x="264" y="458"/>
                  </a:lnTo>
                  <a:lnTo>
                    <a:pt x="262" y="458"/>
                  </a:lnTo>
                  <a:lnTo>
                    <a:pt x="260" y="456"/>
                  </a:lnTo>
                  <a:lnTo>
                    <a:pt x="254" y="458"/>
                  </a:lnTo>
                  <a:lnTo>
                    <a:pt x="252" y="462"/>
                  </a:lnTo>
                  <a:lnTo>
                    <a:pt x="248" y="462"/>
                  </a:lnTo>
                  <a:lnTo>
                    <a:pt x="246" y="462"/>
                  </a:lnTo>
                  <a:lnTo>
                    <a:pt x="244" y="466"/>
                  </a:lnTo>
                  <a:lnTo>
                    <a:pt x="242" y="466"/>
                  </a:lnTo>
                  <a:lnTo>
                    <a:pt x="240" y="462"/>
                  </a:lnTo>
                  <a:lnTo>
                    <a:pt x="238" y="460"/>
                  </a:lnTo>
                  <a:lnTo>
                    <a:pt x="238" y="460"/>
                  </a:lnTo>
                  <a:lnTo>
                    <a:pt x="236" y="458"/>
                  </a:lnTo>
                  <a:lnTo>
                    <a:pt x="236" y="458"/>
                  </a:lnTo>
                  <a:lnTo>
                    <a:pt x="234" y="458"/>
                  </a:lnTo>
                  <a:lnTo>
                    <a:pt x="228" y="448"/>
                  </a:lnTo>
                  <a:lnTo>
                    <a:pt x="228" y="446"/>
                  </a:lnTo>
                  <a:lnTo>
                    <a:pt x="206" y="412"/>
                  </a:lnTo>
                  <a:lnTo>
                    <a:pt x="146" y="404"/>
                  </a:lnTo>
                  <a:lnTo>
                    <a:pt x="168" y="312"/>
                  </a:lnTo>
                  <a:lnTo>
                    <a:pt x="44" y="322"/>
                  </a:lnTo>
                  <a:lnTo>
                    <a:pt x="42" y="324"/>
                  </a:lnTo>
                  <a:lnTo>
                    <a:pt x="18" y="326"/>
                  </a:lnTo>
                  <a:lnTo>
                    <a:pt x="16" y="318"/>
                  </a:lnTo>
                  <a:lnTo>
                    <a:pt x="14" y="316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6" y="310"/>
                  </a:lnTo>
                  <a:lnTo>
                    <a:pt x="4" y="308"/>
                  </a:lnTo>
                  <a:lnTo>
                    <a:pt x="4" y="306"/>
                  </a:lnTo>
                  <a:lnTo>
                    <a:pt x="6" y="302"/>
                  </a:lnTo>
                  <a:lnTo>
                    <a:pt x="6" y="300"/>
                  </a:lnTo>
                  <a:lnTo>
                    <a:pt x="8" y="300"/>
                  </a:lnTo>
                  <a:lnTo>
                    <a:pt x="14" y="298"/>
                  </a:lnTo>
                  <a:lnTo>
                    <a:pt x="14" y="296"/>
                  </a:lnTo>
                  <a:lnTo>
                    <a:pt x="14" y="290"/>
                  </a:lnTo>
                  <a:lnTo>
                    <a:pt x="16" y="288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82"/>
                  </a:lnTo>
                  <a:lnTo>
                    <a:pt x="18" y="282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8" y="276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18" y="272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4" y="268"/>
                  </a:lnTo>
                  <a:lnTo>
                    <a:pt x="26" y="264"/>
                  </a:lnTo>
                  <a:lnTo>
                    <a:pt x="28" y="260"/>
                  </a:lnTo>
                  <a:lnTo>
                    <a:pt x="28" y="258"/>
                  </a:lnTo>
                  <a:lnTo>
                    <a:pt x="26" y="256"/>
                  </a:lnTo>
                  <a:lnTo>
                    <a:pt x="26" y="254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30" y="250"/>
                  </a:lnTo>
                  <a:lnTo>
                    <a:pt x="30" y="250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4" y="236"/>
                  </a:lnTo>
                  <a:lnTo>
                    <a:pt x="20" y="236"/>
                  </a:lnTo>
                  <a:lnTo>
                    <a:pt x="16" y="238"/>
                  </a:lnTo>
                  <a:lnTo>
                    <a:pt x="10" y="238"/>
                  </a:lnTo>
                  <a:lnTo>
                    <a:pt x="6" y="236"/>
                  </a:lnTo>
                  <a:lnTo>
                    <a:pt x="6" y="234"/>
                  </a:lnTo>
                  <a:lnTo>
                    <a:pt x="12" y="230"/>
                  </a:lnTo>
                  <a:lnTo>
                    <a:pt x="10" y="228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8" y="224"/>
                  </a:lnTo>
                  <a:lnTo>
                    <a:pt x="8" y="224"/>
                  </a:lnTo>
                  <a:lnTo>
                    <a:pt x="6" y="222"/>
                  </a:lnTo>
                  <a:lnTo>
                    <a:pt x="4" y="218"/>
                  </a:lnTo>
                  <a:lnTo>
                    <a:pt x="4" y="218"/>
                  </a:lnTo>
                  <a:lnTo>
                    <a:pt x="4" y="218"/>
                  </a:lnTo>
                  <a:lnTo>
                    <a:pt x="2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6" y="208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8" y="204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2" y="202"/>
                  </a:lnTo>
                  <a:lnTo>
                    <a:pt x="12" y="202"/>
                  </a:lnTo>
                  <a:lnTo>
                    <a:pt x="12" y="204"/>
                  </a:lnTo>
                  <a:lnTo>
                    <a:pt x="14" y="206"/>
                  </a:lnTo>
                  <a:lnTo>
                    <a:pt x="14" y="206"/>
                  </a:lnTo>
                  <a:lnTo>
                    <a:pt x="18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6" y="204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4" y="208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8" y="206"/>
                  </a:lnTo>
                  <a:lnTo>
                    <a:pt x="50" y="206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4" y="204"/>
                  </a:lnTo>
                  <a:lnTo>
                    <a:pt x="66" y="204"/>
                  </a:lnTo>
                  <a:lnTo>
                    <a:pt x="66" y="200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8" y="194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0"/>
                  </a:lnTo>
                  <a:lnTo>
                    <a:pt x="74" y="182"/>
                  </a:lnTo>
                  <a:lnTo>
                    <a:pt x="74" y="180"/>
                  </a:lnTo>
                  <a:lnTo>
                    <a:pt x="76" y="178"/>
                  </a:lnTo>
                  <a:lnTo>
                    <a:pt x="76" y="174"/>
                  </a:lnTo>
                  <a:lnTo>
                    <a:pt x="74" y="168"/>
                  </a:lnTo>
                  <a:lnTo>
                    <a:pt x="76" y="166"/>
                  </a:lnTo>
                  <a:lnTo>
                    <a:pt x="78" y="166"/>
                  </a:lnTo>
                  <a:lnTo>
                    <a:pt x="78" y="164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88" y="160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8" y="158"/>
                  </a:lnTo>
                  <a:lnTo>
                    <a:pt x="102" y="158"/>
                  </a:lnTo>
                  <a:lnTo>
                    <a:pt x="104" y="154"/>
                  </a:lnTo>
                  <a:lnTo>
                    <a:pt x="110" y="152"/>
                  </a:lnTo>
                  <a:lnTo>
                    <a:pt x="114" y="150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4" y="146"/>
                  </a:lnTo>
                  <a:lnTo>
                    <a:pt x="120" y="146"/>
                  </a:lnTo>
                  <a:lnTo>
                    <a:pt x="120" y="144"/>
                  </a:lnTo>
                  <a:lnTo>
                    <a:pt x="124" y="142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2" y="138"/>
                  </a:lnTo>
                  <a:lnTo>
                    <a:pt x="122" y="136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2" y="130"/>
                  </a:lnTo>
                  <a:lnTo>
                    <a:pt x="124" y="128"/>
                  </a:lnTo>
                  <a:lnTo>
                    <a:pt x="128" y="126"/>
                  </a:lnTo>
                  <a:lnTo>
                    <a:pt x="132" y="120"/>
                  </a:lnTo>
                  <a:lnTo>
                    <a:pt x="210" y="0"/>
                  </a:lnTo>
                  <a:lnTo>
                    <a:pt x="214" y="6"/>
                  </a:lnTo>
                  <a:lnTo>
                    <a:pt x="216" y="8"/>
                  </a:lnTo>
                  <a:lnTo>
                    <a:pt x="222" y="10"/>
                  </a:lnTo>
                  <a:lnTo>
                    <a:pt x="226" y="18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6" y="32"/>
                  </a:lnTo>
                  <a:lnTo>
                    <a:pt x="238" y="34"/>
                  </a:lnTo>
                  <a:lnTo>
                    <a:pt x="240" y="34"/>
                  </a:lnTo>
                  <a:lnTo>
                    <a:pt x="244" y="38"/>
                  </a:lnTo>
                  <a:lnTo>
                    <a:pt x="248" y="44"/>
                  </a:lnTo>
                  <a:lnTo>
                    <a:pt x="250" y="48"/>
                  </a:lnTo>
                  <a:lnTo>
                    <a:pt x="250" y="50"/>
                  </a:lnTo>
                  <a:lnTo>
                    <a:pt x="250" y="52"/>
                  </a:lnTo>
                  <a:lnTo>
                    <a:pt x="248" y="54"/>
                  </a:lnTo>
                  <a:lnTo>
                    <a:pt x="248" y="54"/>
                  </a:lnTo>
                  <a:lnTo>
                    <a:pt x="246" y="54"/>
                  </a:lnTo>
                  <a:lnTo>
                    <a:pt x="246" y="56"/>
                  </a:lnTo>
                  <a:lnTo>
                    <a:pt x="246" y="58"/>
                  </a:lnTo>
                  <a:lnTo>
                    <a:pt x="246" y="60"/>
                  </a:lnTo>
                  <a:lnTo>
                    <a:pt x="248" y="62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6" y="68"/>
                  </a:lnTo>
                  <a:lnTo>
                    <a:pt x="258" y="70"/>
                  </a:lnTo>
                  <a:lnTo>
                    <a:pt x="260" y="72"/>
                  </a:lnTo>
                  <a:lnTo>
                    <a:pt x="260" y="74"/>
                  </a:lnTo>
                  <a:lnTo>
                    <a:pt x="260" y="76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60" y="80"/>
                  </a:lnTo>
                  <a:lnTo>
                    <a:pt x="258" y="82"/>
                  </a:lnTo>
                  <a:lnTo>
                    <a:pt x="260" y="84"/>
                  </a:lnTo>
                  <a:lnTo>
                    <a:pt x="262" y="84"/>
                  </a:lnTo>
                  <a:lnTo>
                    <a:pt x="264" y="84"/>
                  </a:lnTo>
                  <a:lnTo>
                    <a:pt x="268" y="84"/>
                  </a:lnTo>
                  <a:lnTo>
                    <a:pt x="270" y="84"/>
                  </a:lnTo>
                  <a:lnTo>
                    <a:pt x="274" y="86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2"/>
                  </a:lnTo>
                  <a:lnTo>
                    <a:pt x="272" y="104"/>
                  </a:lnTo>
                  <a:lnTo>
                    <a:pt x="272" y="108"/>
                  </a:lnTo>
                  <a:lnTo>
                    <a:pt x="274" y="108"/>
                  </a:lnTo>
                  <a:lnTo>
                    <a:pt x="278" y="110"/>
                  </a:lnTo>
                  <a:lnTo>
                    <a:pt x="288" y="112"/>
                  </a:lnTo>
                  <a:lnTo>
                    <a:pt x="292" y="112"/>
                  </a:lnTo>
                  <a:lnTo>
                    <a:pt x="296" y="112"/>
                  </a:lnTo>
                  <a:lnTo>
                    <a:pt x="300" y="110"/>
                  </a:lnTo>
                  <a:lnTo>
                    <a:pt x="302" y="108"/>
                  </a:lnTo>
                  <a:lnTo>
                    <a:pt x="306" y="106"/>
                  </a:lnTo>
                  <a:lnTo>
                    <a:pt x="308" y="106"/>
                  </a:lnTo>
                  <a:lnTo>
                    <a:pt x="310" y="106"/>
                  </a:lnTo>
                  <a:lnTo>
                    <a:pt x="314" y="108"/>
                  </a:lnTo>
                  <a:lnTo>
                    <a:pt x="316" y="110"/>
                  </a:lnTo>
                  <a:lnTo>
                    <a:pt x="326" y="116"/>
                  </a:lnTo>
                  <a:lnTo>
                    <a:pt x="326" y="118"/>
                  </a:lnTo>
                  <a:lnTo>
                    <a:pt x="328" y="120"/>
                  </a:lnTo>
                  <a:lnTo>
                    <a:pt x="328" y="122"/>
                  </a:lnTo>
                  <a:lnTo>
                    <a:pt x="330" y="126"/>
                  </a:lnTo>
                  <a:lnTo>
                    <a:pt x="332" y="126"/>
                  </a:lnTo>
                  <a:lnTo>
                    <a:pt x="334" y="128"/>
                  </a:lnTo>
                  <a:lnTo>
                    <a:pt x="338" y="130"/>
                  </a:lnTo>
                  <a:lnTo>
                    <a:pt x="340" y="132"/>
                  </a:lnTo>
                  <a:lnTo>
                    <a:pt x="342" y="134"/>
                  </a:lnTo>
                  <a:lnTo>
                    <a:pt x="342" y="136"/>
                  </a:lnTo>
                  <a:lnTo>
                    <a:pt x="340" y="138"/>
                  </a:lnTo>
                  <a:lnTo>
                    <a:pt x="338" y="140"/>
                  </a:lnTo>
                  <a:lnTo>
                    <a:pt x="338" y="142"/>
                  </a:lnTo>
                  <a:lnTo>
                    <a:pt x="338" y="144"/>
                  </a:lnTo>
                  <a:lnTo>
                    <a:pt x="340" y="146"/>
                  </a:lnTo>
                  <a:lnTo>
                    <a:pt x="342" y="146"/>
                  </a:lnTo>
                  <a:lnTo>
                    <a:pt x="346" y="146"/>
                  </a:lnTo>
                  <a:lnTo>
                    <a:pt x="356" y="144"/>
                  </a:lnTo>
                  <a:lnTo>
                    <a:pt x="358" y="142"/>
                  </a:lnTo>
                  <a:lnTo>
                    <a:pt x="362" y="140"/>
                  </a:lnTo>
                  <a:lnTo>
                    <a:pt x="368" y="142"/>
                  </a:lnTo>
                  <a:lnTo>
                    <a:pt x="372" y="144"/>
                  </a:lnTo>
                  <a:lnTo>
                    <a:pt x="376" y="146"/>
                  </a:lnTo>
                  <a:lnTo>
                    <a:pt x="380" y="150"/>
                  </a:lnTo>
                  <a:lnTo>
                    <a:pt x="386" y="152"/>
                  </a:lnTo>
                  <a:lnTo>
                    <a:pt x="388" y="150"/>
                  </a:lnTo>
                  <a:lnTo>
                    <a:pt x="390" y="150"/>
                  </a:lnTo>
                  <a:lnTo>
                    <a:pt x="394" y="148"/>
                  </a:lnTo>
                  <a:lnTo>
                    <a:pt x="398" y="144"/>
                  </a:lnTo>
                  <a:lnTo>
                    <a:pt x="400" y="144"/>
                  </a:lnTo>
                  <a:lnTo>
                    <a:pt x="404" y="144"/>
                  </a:lnTo>
                  <a:lnTo>
                    <a:pt x="406" y="144"/>
                  </a:lnTo>
                  <a:lnTo>
                    <a:pt x="406" y="146"/>
                  </a:lnTo>
                  <a:lnTo>
                    <a:pt x="408" y="148"/>
                  </a:lnTo>
                  <a:lnTo>
                    <a:pt x="412" y="158"/>
                  </a:lnTo>
                  <a:lnTo>
                    <a:pt x="414" y="160"/>
                  </a:lnTo>
                  <a:lnTo>
                    <a:pt x="416" y="160"/>
                  </a:lnTo>
                  <a:lnTo>
                    <a:pt x="420" y="160"/>
                  </a:lnTo>
                  <a:lnTo>
                    <a:pt x="426" y="158"/>
                  </a:lnTo>
                  <a:lnTo>
                    <a:pt x="432" y="158"/>
                  </a:lnTo>
                  <a:lnTo>
                    <a:pt x="438" y="160"/>
                  </a:lnTo>
                  <a:lnTo>
                    <a:pt x="444" y="160"/>
                  </a:lnTo>
                  <a:lnTo>
                    <a:pt x="446" y="158"/>
                  </a:lnTo>
                  <a:lnTo>
                    <a:pt x="448" y="156"/>
                  </a:lnTo>
                  <a:lnTo>
                    <a:pt x="448" y="156"/>
                  </a:lnTo>
                  <a:lnTo>
                    <a:pt x="448" y="15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2882" y="1620"/>
              <a:ext cx="858" cy="470"/>
            </a:xfrm>
            <a:custGeom>
              <a:avLst/>
              <a:gdLst>
                <a:gd name="T0" fmla="*/ 618 w 858"/>
                <a:gd name="T1" fmla="*/ 120 h 470"/>
                <a:gd name="T2" fmla="*/ 632 w 858"/>
                <a:gd name="T3" fmla="*/ 168 h 470"/>
                <a:gd name="T4" fmla="*/ 774 w 858"/>
                <a:gd name="T5" fmla="*/ 264 h 470"/>
                <a:gd name="T6" fmla="*/ 858 w 858"/>
                <a:gd name="T7" fmla="*/ 284 h 470"/>
                <a:gd name="T8" fmla="*/ 774 w 858"/>
                <a:gd name="T9" fmla="*/ 368 h 470"/>
                <a:gd name="T10" fmla="*/ 750 w 858"/>
                <a:gd name="T11" fmla="*/ 392 h 470"/>
                <a:gd name="T12" fmla="*/ 688 w 858"/>
                <a:gd name="T13" fmla="*/ 394 h 470"/>
                <a:gd name="T14" fmla="*/ 602 w 858"/>
                <a:gd name="T15" fmla="*/ 376 h 470"/>
                <a:gd name="T16" fmla="*/ 550 w 858"/>
                <a:gd name="T17" fmla="*/ 388 h 470"/>
                <a:gd name="T18" fmla="*/ 542 w 858"/>
                <a:gd name="T19" fmla="*/ 390 h 470"/>
                <a:gd name="T20" fmla="*/ 534 w 858"/>
                <a:gd name="T21" fmla="*/ 392 h 470"/>
                <a:gd name="T22" fmla="*/ 530 w 858"/>
                <a:gd name="T23" fmla="*/ 394 h 470"/>
                <a:gd name="T24" fmla="*/ 524 w 858"/>
                <a:gd name="T25" fmla="*/ 408 h 470"/>
                <a:gd name="T26" fmla="*/ 464 w 858"/>
                <a:gd name="T27" fmla="*/ 454 h 470"/>
                <a:gd name="T28" fmla="*/ 374 w 858"/>
                <a:gd name="T29" fmla="*/ 466 h 470"/>
                <a:gd name="T30" fmla="*/ 364 w 858"/>
                <a:gd name="T31" fmla="*/ 470 h 470"/>
                <a:gd name="T32" fmla="*/ 246 w 858"/>
                <a:gd name="T33" fmla="*/ 380 h 470"/>
                <a:gd name="T34" fmla="*/ 240 w 858"/>
                <a:gd name="T35" fmla="*/ 370 h 470"/>
                <a:gd name="T36" fmla="*/ 230 w 858"/>
                <a:gd name="T37" fmla="*/ 368 h 470"/>
                <a:gd name="T38" fmla="*/ 230 w 858"/>
                <a:gd name="T39" fmla="*/ 362 h 470"/>
                <a:gd name="T40" fmla="*/ 220 w 858"/>
                <a:gd name="T41" fmla="*/ 344 h 470"/>
                <a:gd name="T42" fmla="*/ 208 w 858"/>
                <a:gd name="T43" fmla="*/ 336 h 470"/>
                <a:gd name="T44" fmla="*/ 188 w 858"/>
                <a:gd name="T45" fmla="*/ 336 h 470"/>
                <a:gd name="T46" fmla="*/ 180 w 858"/>
                <a:gd name="T47" fmla="*/ 330 h 470"/>
                <a:gd name="T48" fmla="*/ 140 w 858"/>
                <a:gd name="T49" fmla="*/ 294 h 470"/>
                <a:gd name="T50" fmla="*/ 136 w 858"/>
                <a:gd name="T51" fmla="*/ 292 h 470"/>
                <a:gd name="T52" fmla="*/ 132 w 858"/>
                <a:gd name="T53" fmla="*/ 290 h 470"/>
                <a:gd name="T54" fmla="*/ 128 w 858"/>
                <a:gd name="T55" fmla="*/ 284 h 470"/>
                <a:gd name="T56" fmla="*/ 126 w 858"/>
                <a:gd name="T57" fmla="*/ 280 h 470"/>
                <a:gd name="T58" fmla="*/ 116 w 858"/>
                <a:gd name="T59" fmla="*/ 276 h 470"/>
                <a:gd name="T60" fmla="*/ 110 w 858"/>
                <a:gd name="T61" fmla="*/ 270 h 470"/>
                <a:gd name="T62" fmla="*/ 110 w 858"/>
                <a:gd name="T63" fmla="*/ 266 h 470"/>
                <a:gd name="T64" fmla="*/ 108 w 858"/>
                <a:gd name="T65" fmla="*/ 262 h 470"/>
                <a:gd name="T66" fmla="*/ 106 w 858"/>
                <a:gd name="T67" fmla="*/ 260 h 470"/>
                <a:gd name="T68" fmla="*/ 96 w 858"/>
                <a:gd name="T69" fmla="*/ 252 h 470"/>
                <a:gd name="T70" fmla="*/ 92 w 858"/>
                <a:gd name="T71" fmla="*/ 242 h 470"/>
                <a:gd name="T72" fmla="*/ 92 w 858"/>
                <a:gd name="T73" fmla="*/ 234 h 470"/>
                <a:gd name="T74" fmla="*/ 92 w 858"/>
                <a:gd name="T75" fmla="*/ 232 h 470"/>
                <a:gd name="T76" fmla="*/ 82 w 858"/>
                <a:gd name="T77" fmla="*/ 222 h 470"/>
                <a:gd name="T78" fmla="*/ 74 w 858"/>
                <a:gd name="T79" fmla="*/ 216 h 470"/>
                <a:gd name="T80" fmla="*/ 62 w 858"/>
                <a:gd name="T81" fmla="*/ 214 h 470"/>
                <a:gd name="T82" fmla="*/ 54 w 858"/>
                <a:gd name="T83" fmla="*/ 212 h 470"/>
                <a:gd name="T84" fmla="*/ 46 w 858"/>
                <a:gd name="T85" fmla="*/ 206 h 470"/>
                <a:gd name="T86" fmla="*/ 44 w 858"/>
                <a:gd name="T87" fmla="*/ 202 h 470"/>
                <a:gd name="T88" fmla="*/ 36 w 858"/>
                <a:gd name="T89" fmla="*/ 180 h 470"/>
                <a:gd name="T90" fmla="*/ 28 w 858"/>
                <a:gd name="T91" fmla="*/ 166 h 470"/>
                <a:gd name="T92" fmla="*/ 24 w 858"/>
                <a:gd name="T93" fmla="*/ 164 h 470"/>
                <a:gd name="T94" fmla="*/ 18 w 858"/>
                <a:gd name="T95" fmla="*/ 156 h 470"/>
                <a:gd name="T96" fmla="*/ 2 w 858"/>
                <a:gd name="T97" fmla="*/ 140 h 470"/>
                <a:gd name="T98" fmla="*/ 446 w 858"/>
                <a:gd name="T99" fmla="*/ 40 h 470"/>
                <a:gd name="T100" fmla="*/ 474 w 858"/>
                <a:gd name="T101" fmla="*/ 40 h 470"/>
                <a:gd name="T102" fmla="*/ 482 w 858"/>
                <a:gd name="T103" fmla="*/ 28 h 470"/>
                <a:gd name="T104" fmla="*/ 498 w 858"/>
                <a:gd name="T105" fmla="*/ 24 h 470"/>
                <a:gd name="T106" fmla="*/ 504 w 858"/>
                <a:gd name="T107" fmla="*/ 16 h 470"/>
                <a:gd name="T108" fmla="*/ 508 w 858"/>
                <a:gd name="T109" fmla="*/ 12 h 470"/>
                <a:gd name="T110" fmla="*/ 510 w 858"/>
                <a:gd name="T111" fmla="*/ 12 h 470"/>
                <a:gd name="T112" fmla="*/ 516 w 858"/>
                <a:gd name="T113" fmla="*/ 12 h 470"/>
                <a:gd name="T114" fmla="*/ 538 w 858"/>
                <a:gd name="T115" fmla="*/ 2 h 470"/>
                <a:gd name="T116" fmla="*/ 586 w 858"/>
                <a:gd name="T117" fmla="*/ 6 h 470"/>
                <a:gd name="T118" fmla="*/ 586 w 858"/>
                <a:gd name="T119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8" h="470">
                  <a:moveTo>
                    <a:pt x="586" y="6"/>
                  </a:moveTo>
                  <a:lnTo>
                    <a:pt x="618" y="120"/>
                  </a:lnTo>
                  <a:lnTo>
                    <a:pt x="618" y="122"/>
                  </a:lnTo>
                  <a:lnTo>
                    <a:pt x="632" y="168"/>
                  </a:lnTo>
                  <a:lnTo>
                    <a:pt x="748" y="258"/>
                  </a:lnTo>
                  <a:lnTo>
                    <a:pt x="774" y="264"/>
                  </a:lnTo>
                  <a:lnTo>
                    <a:pt x="808" y="276"/>
                  </a:lnTo>
                  <a:lnTo>
                    <a:pt x="858" y="284"/>
                  </a:lnTo>
                  <a:lnTo>
                    <a:pt x="774" y="368"/>
                  </a:lnTo>
                  <a:lnTo>
                    <a:pt x="774" y="368"/>
                  </a:lnTo>
                  <a:lnTo>
                    <a:pt x="770" y="372"/>
                  </a:lnTo>
                  <a:lnTo>
                    <a:pt x="750" y="392"/>
                  </a:lnTo>
                  <a:lnTo>
                    <a:pt x="744" y="392"/>
                  </a:lnTo>
                  <a:lnTo>
                    <a:pt x="688" y="394"/>
                  </a:lnTo>
                  <a:lnTo>
                    <a:pt x="648" y="380"/>
                  </a:lnTo>
                  <a:lnTo>
                    <a:pt x="602" y="376"/>
                  </a:lnTo>
                  <a:lnTo>
                    <a:pt x="570" y="384"/>
                  </a:lnTo>
                  <a:lnTo>
                    <a:pt x="550" y="388"/>
                  </a:lnTo>
                  <a:lnTo>
                    <a:pt x="542" y="390"/>
                  </a:lnTo>
                  <a:lnTo>
                    <a:pt x="542" y="390"/>
                  </a:lnTo>
                  <a:lnTo>
                    <a:pt x="534" y="392"/>
                  </a:lnTo>
                  <a:lnTo>
                    <a:pt x="534" y="392"/>
                  </a:lnTo>
                  <a:lnTo>
                    <a:pt x="532" y="394"/>
                  </a:lnTo>
                  <a:lnTo>
                    <a:pt x="530" y="394"/>
                  </a:lnTo>
                  <a:lnTo>
                    <a:pt x="528" y="398"/>
                  </a:lnTo>
                  <a:lnTo>
                    <a:pt x="524" y="408"/>
                  </a:lnTo>
                  <a:lnTo>
                    <a:pt x="476" y="400"/>
                  </a:lnTo>
                  <a:lnTo>
                    <a:pt x="464" y="454"/>
                  </a:lnTo>
                  <a:lnTo>
                    <a:pt x="396" y="456"/>
                  </a:lnTo>
                  <a:lnTo>
                    <a:pt x="374" y="466"/>
                  </a:lnTo>
                  <a:lnTo>
                    <a:pt x="368" y="468"/>
                  </a:lnTo>
                  <a:lnTo>
                    <a:pt x="364" y="470"/>
                  </a:lnTo>
                  <a:lnTo>
                    <a:pt x="322" y="470"/>
                  </a:lnTo>
                  <a:lnTo>
                    <a:pt x="246" y="380"/>
                  </a:lnTo>
                  <a:lnTo>
                    <a:pt x="244" y="374"/>
                  </a:lnTo>
                  <a:lnTo>
                    <a:pt x="240" y="370"/>
                  </a:lnTo>
                  <a:lnTo>
                    <a:pt x="234" y="368"/>
                  </a:lnTo>
                  <a:lnTo>
                    <a:pt x="230" y="368"/>
                  </a:lnTo>
                  <a:lnTo>
                    <a:pt x="228" y="364"/>
                  </a:lnTo>
                  <a:lnTo>
                    <a:pt x="230" y="362"/>
                  </a:lnTo>
                  <a:lnTo>
                    <a:pt x="230" y="358"/>
                  </a:lnTo>
                  <a:lnTo>
                    <a:pt x="220" y="344"/>
                  </a:lnTo>
                  <a:lnTo>
                    <a:pt x="212" y="338"/>
                  </a:lnTo>
                  <a:lnTo>
                    <a:pt x="208" y="336"/>
                  </a:lnTo>
                  <a:lnTo>
                    <a:pt x="194" y="336"/>
                  </a:lnTo>
                  <a:lnTo>
                    <a:pt x="188" y="336"/>
                  </a:lnTo>
                  <a:lnTo>
                    <a:pt x="186" y="336"/>
                  </a:lnTo>
                  <a:lnTo>
                    <a:pt x="180" y="330"/>
                  </a:lnTo>
                  <a:lnTo>
                    <a:pt x="152" y="310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6" y="292"/>
                  </a:lnTo>
                  <a:lnTo>
                    <a:pt x="136" y="292"/>
                  </a:lnTo>
                  <a:lnTo>
                    <a:pt x="132" y="290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6" y="280"/>
                  </a:lnTo>
                  <a:lnTo>
                    <a:pt x="126" y="280"/>
                  </a:lnTo>
                  <a:lnTo>
                    <a:pt x="122" y="278"/>
                  </a:lnTo>
                  <a:lnTo>
                    <a:pt x="116" y="276"/>
                  </a:lnTo>
                  <a:lnTo>
                    <a:pt x="114" y="274"/>
                  </a:lnTo>
                  <a:lnTo>
                    <a:pt x="110" y="270"/>
                  </a:lnTo>
                  <a:lnTo>
                    <a:pt x="110" y="268"/>
                  </a:lnTo>
                  <a:lnTo>
                    <a:pt x="110" y="266"/>
                  </a:lnTo>
                  <a:lnTo>
                    <a:pt x="110" y="264"/>
                  </a:lnTo>
                  <a:lnTo>
                    <a:pt x="108" y="262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0" y="258"/>
                  </a:lnTo>
                  <a:lnTo>
                    <a:pt x="96" y="252"/>
                  </a:lnTo>
                  <a:lnTo>
                    <a:pt x="94" y="248"/>
                  </a:lnTo>
                  <a:lnTo>
                    <a:pt x="92" y="242"/>
                  </a:lnTo>
                  <a:lnTo>
                    <a:pt x="92" y="238"/>
                  </a:lnTo>
                  <a:lnTo>
                    <a:pt x="92" y="234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0"/>
                  </a:lnTo>
                  <a:lnTo>
                    <a:pt x="82" y="222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2" y="216"/>
                  </a:lnTo>
                  <a:lnTo>
                    <a:pt x="62" y="214"/>
                  </a:lnTo>
                  <a:lnTo>
                    <a:pt x="56" y="212"/>
                  </a:lnTo>
                  <a:lnTo>
                    <a:pt x="54" y="212"/>
                  </a:lnTo>
                  <a:lnTo>
                    <a:pt x="48" y="208"/>
                  </a:lnTo>
                  <a:lnTo>
                    <a:pt x="46" y="206"/>
                  </a:lnTo>
                  <a:lnTo>
                    <a:pt x="44" y="204"/>
                  </a:lnTo>
                  <a:lnTo>
                    <a:pt x="44" y="202"/>
                  </a:lnTo>
                  <a:lnTo>
                    <a:pt x="42" y="192"/>
                  </a:lnTo>
                  <a:lnTo>
                    <a:pt x="36" y="180"/>
                  </a:lnTo>
                  <a:lnTo>
                    <a:pt x="30" y="170"/>
                  </a:lnTo>
                  <a:lnTo>
                    <a:pt x="28" y="166"/>
                  </a:lnTo>
                  <a:lnTo>
                    <a:pt x="26" y="164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8" y="156"/>
                  </a:lnTo>
                  <a:lnTo>
                    <a:pt x="12" y="140"/>
                  </a:lnTo>
                  <a:lnTo>
                    <a:pt x="2" y="140"/>
                  </a:lnTo>
                  <a:lnTo>
                    <a:pt x="0" y="48"/>
                  </a:lnTo>
                  <a:lnTo>
                    <a:pt x="446" y="40"/>
                  </a:lnTo>
                  <a:lnTo>
                    <a:pt x="446" y="40"/>
                  </a:lnTo>
                  <a:lnTo>
                    <a:pt x="474" y="40"/>
                  </a:lnTo>
                  <a:lnTo>
                    <a:pt x="478" y="32"/>
                  </a:lnTo>
                  <a:lnTo>
                    <a:pt x="482" y="28"/>
                  </a:lnTo>
                  <a:lnTo>
                    <a:pt x="486" y="26"/>
                  </a:lnTo>
                  <a:lnTo>
                    <a:pt x="498" y="24"/>
                  </a:lnTo>
                  <a:lnTo>
                    <a:pt x="502" y="22"/>
                  </a:lnTo>
                  <a:lnTo>
                    <a:pt x="504" y="16"/>
                  </a:lnTo>
                  <a:lnTo>
                    <a:pt x="506" y="14"/>
                  </a:lnTo>
                  <a:lnTo>
                    <a:pt x="508" y="12"/>
                  </a:lnTo>
                  <a:lnTo>
                    <a:pt x="508" y="12"/>
                  </a:lnTo>
                  <a:lnTo>
                    <a:pt x="510" y="12"/>
                  </a:lnTo>
                  <a:lnTo>
                    <a:pt x="512" y="12"/>
                  </a:lnTo>
                  <a:lnTo>
                    <a:pt x="516" y="12"/>
                  </a:lnTo>
                  <a:lnTo>
                    <a:pt x="526" y="8"/>
                  </a:lnTo>
                  <a:lnTo>
                    <a:pt x="538" y="2"/>
                  </a:lnTo>
                  <a:lnTo>
                    <a:pt x="540" y="0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86" y="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468" y="1626"/>
              <a:ext cx="440" cy="278"/>
            </a:xfrm>
            <a:custGeom>
              <a:avLst/>
              <a:gdLst>
                <a:gd name="T0" fmla="*/ 440 w 440"/>
                <a:gd name="T1" fmla="*/ 40 h 278"/>
                <a:gd name="T2" fmla="*/ 436 w 440"/>
                <a:gd name="T3" fmla="*/ 62 h 278"/>
                <a:gd name="T4" fmla="*/ 374 w 440"/>
                <a:gd name="T5" fmla="*/ 248 h 278"/>
                <a:gd name="T6" fmla="*/ 302 w 440"/>
                <a:gd name="T7" fmla="*/ 250 h 278"/>
                <a:gd name="T8" fmla="*/ 272 w 440"/>
                <a:gd name="T9" fmla="*/ 278 h 278"/>
                <a:gd name="T10" fmla="*/ 222 w 440"/>
                <a:gd name="T11" fmla="*/ 270 h 278"/>
                <a:gd name="T12" fmla="*/ 188 w 440"/>
                <a:gd name="T13" fmla="*/ 258 h 278"/>
                <a:gd name="T14" fmla="*/ 162 w 440"/>
                <a:gd name="T15" fmla="*/ 252 h 278"/>
                <a:gd name="T16" fmla="*/ 46 w 440"/>
                <a:gd name="T17" fmla="*/ 162 h 278"/>
                <a:gd name="T18" fmla="*/ 32 w 440"/>
                <a:gd name="T19" fmla="*/ 116 h 278"/>
                <a:gd name="T20" fmla="*/ 32 w 440"/>
                <a:gd name="T21" fmla="*/ 114 h 278"/>
                <a:gd name="T22" fmla="*/ 0 w 440"/>
                <a:gd name="T23" fmla="*/ 0 h 278"/>
                <a:gd name="T24" fmla="*/ 440 w 440"/>
                <a:gd name="T25" fmla="*/ 40 h 278"/>
                <a:gd name="T26" fmla="*/ 440 w 440"/>
                <a:gd name="T27" fmla="*/ 40 h 278"/>
                <a:gd name="T28" fmla="*/ 440 w 440"/>
                <a:gd name="T29" fmla="*/ 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0" h="278">
                  <a:moveTo>
                    <a:pt x="440" y="40"/>
                  </a:moveTo>
                  <a:lnTo>
                    <a:pt x="436" y="62"/>
                  </a:lnTo>
                  <a:lnTo>
                    <a:pt x="374" y="248"/>
                  </a:lnTo>
                  <a:lnTo>
                    <a:pt x="302" y="250"/>
                  </a:lnTo>
                  <a:lnTo>
                    <a:pt x="272" y="278"/>
                  </a:lnTo>
                  <a:lnTo>
                    <a:pt x="222" y="270"/>
                  </a:lnTo>
                  <a:lnTo>
                    <a:pt x="188" y="258"/>
                  </a:lnTo>
                  <a:lnTo>
                    <a:pt x="162" y="252"/>
                  </a:lnTo>
                  <a:lnTo>
                    <a:pt x="46" y="162"/>
                  </a:lnTo>
                  <a:lnTo>
                    <a:pt x="32" y="116"/>
                  </a:lnTo>
                  <a:lnTo>
                    <a:pt x="32" y="114"/>
                  </a:lnTo>
                  <a:lnTo>
                    <a:pt x="0" y="0"/>
                  </a:lnTo>
                  <a:lnTo>
                    <a:pt x="440" y="40"/>
                  </a:lnTo>
                  <a:lnTo>
                    <a:pt x="440" y="40"/>
                  </a:lnTo>
                  <a:lnTo>
                    <a:pt x="440" y="4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709" y="1714"/>
              <a:ext cx="386" cy="376"/>
            </a:xfrm>
            <a:custGeom>
              <a:avLst/>
              <a:gdLst>
                <a:gd name="T0" fmla="*/ 386 w 386"/>
                <a:gd name="T1" fmla="*/ 0 h 376"/>
                <a:gd name="T2" fmla="*/ 386 w 386"/>
                <a:gd name="T3" fmla="*/ 14 h 376"/>
                <a:gd name="T4" fmla="*/ 386 w 386"/>
                <a:gd name="T5" fmla="*/ 16 h 376"/>
                <a:gd name="T6" fmla="*/ 386 w 386"/>
                <a:gd name="T7" fmla="*/ 28 h 376"/>
                <a:gd name="T8" fmla="*/ 386 w 386"/>
                <a:gd name="T9" fmla="*/ 30 h 376"/>
                <a:gd name="T10" fmla="*/ 386 w 386"/>
                <a:gd name="T11" fmla="*/ 138 h 376"/>
                <a:gd name="T12" fmla="*/ 386 w 386"/>
                <a:gd name="T13" fmla="*/ 140 h 376"/>
                <a:gd name="T14" fmla="*/ 386 w 386"/>
                <a:gd name="T15" fmla="*/ 180 h 376"/>
                <a:gd name="T16" fmla="*/ 386 w 386"/>
                <a:gd name="T17" fmla="*/ 182 h 376"/>
                <a:gd name="T18" fmla="*/ 386 w 386"/>
                <a:gd name="T19" fmla="*/ 210 h 376"/>
                <a:gd name="T20" fmla="*/ 386 w 386"/>
                <a:gd name="T21" fmla="*/ 212 h 376"/>
                <a:gd name="T22" fmla="*/ 386 w 386"/>
                <a:gd name="T23" fmla="*/ 224 h 376"/>
                <a:gd name="T24" fmla="*/ 386 w 386"/>
                <a:gd name="T25" fmla="*/ 224 h 376"/>
                <a:gd name="T26" fmla="*/ 386 w 386"/>
                <a:gd name="T27" fmla="*/ 286 h 376"/>
                <a:gd name="T28" fmla="*/ 384 w 386"/>
                <a:gd name="T29" fmla="*/ 290 h 376"/>
                <a:gd name="T30" fmla="*/ 384 w 386"/>
                <a:gd name="T31" fmla="*/ 290 h 376"/>
                <a:gd name="T32" fmla="*/ 314 w 386"/>
                <a:gd name="T33" fmla="*/ 376 h 376"/>
                <a:gd name="T34" fmla="*/ 312 w 386"/>
                <a:gd name="T35" fmla="*/ 376 h 376"/>
                <a:gd name="T36" fmla="*/ 274 w 386"/>
                <a:gd name="T37" fmla="*/ 336 h 376"/>
                <a:gd name="T38" fmla="*/ 206 w 386"/>
                <a:gd name="T39" fmla="*/ 330 h 376"/>
                <a:gd name="T40" fmla="*/ 202 w 386"/>
                <a:gd name="T41" fmla="*/ 330 h 376"/>
                <a:gd name="T42" fmla="*/ 194 w 386"/>
                <a:gd name="T43" fmla="*/ 330 h 376"/>
                <a:gd name="T44" fmla="*/ 192 w 386"/>
                <a:gd name="T45" fmla="*/ 324 h 376"/>
                <a:gd name="T46" fmla="*/ 0 w 386"/>
                <a:gd name="T47" fmla="*/ 326 h 376"/>
                <a:gd name="T48" fmla="*/ 0 w 386"/>
                <a:gd name="T49" fmla="*/ 0 h 376"/>
                <a:gd name="T50" fmla="*/ 266 w 386"/>
                <a:gd name="T51" fmla="*/ 8 h 376"/>
                <a:gd name="T52" fmla="*/ 268 w 386"/>
                <a:gd name="T53" fmla="*/ 8 h 376"/>
                <a:gd name="T54" fmla="*/ 288 w 386"/>
                <a:gd name="T55" fmla="*/ 8 h 376"/>
                <a:gd name="T56" fmla="*/ 288 w 386"/>
                <a:gd name="T57" fmla="*/ 4 h 376"/>
                <a:gd name="T58" fmla="*/ 386 w 386"/>
                <a:gd name="T59" fmla="*/ 0 h 376"/>
                <a:gd name="T60" fmla="*/ 386 w 386"/>
                <a:gd name="T6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6" h="376">
                  <a:moveTo>
                    <a:pt x="386" y="0"/>
                  </a:moveTo>
                  <a:lnTo>
                    <a:pt x="386" y="14"/>
                  </a:lnTo>
                  <a:lnTo>
                    <a:pt x="386" y="16"/>
                  </a:lnTo>
                  <a:lnTo>
                    <a:pt x="386" y="28"/>
                  </a:lnTo>
                  <a:lnTo>
                    <a:pt x="386" y="30"/>
                  </a:lnTo>
                  <a:lnTo>
                    <a:pt x="386" y="138"/>
                  </a:lnTo>
                  <a:lnTo>
                    <a:pt x="386" y="140"/>
                  </a:lnTo>
                  <a:lnTo>
                    <a:pt x="386" y="180"/>
                  </a:lnTo>
                  <a:lnTo>
                    <a:pt x="386" y="182"/>
                  </a:lnTo>
                  <a:lnTo>
                    <a:pt x="386" y="210"/>
                  </a:lnTo>
                  <a:lnTo>
                    <a:pt x="386" y="212"/>
                  </a:lnTo>
                  <a:lnTo>
                    <a:pt x="386" y="224"/>
                  </a:lnTo>
                  <a:lnTo>
                    <a:pt x="386" y="224"/>
                  </a:lnTo>
                  <a:lnTo>
                    <a:pt x="386" y="286"/>
                  </a:lnTo>
                  <a:lnTo>
                    <a:pt x="384" y="290"/>
                  </a:lnTo>
                  <a:lnTo>
                    <a:pt x="384" y="290"/>
                  </a:lnTo>
                  <a:lnTo>
                    <a:pt x="314" y="376"/>
                  </a:lnTo>
                  <a:lnTo>
                    <a:pt x="312" y="376"/>
                  </a:lnTo>
                  <a:lnTo>
                    <a:pt x="274" y="336"/>
                  </a:lnTo>
                  <a:lnTo>
                    <a:pt x="206" y="330"/>
                  </a:lnTo>
                  <a:lnTo>
                    <a:pt x="202" y="330"/>
                  </a:lnTo>
                  <a:lnTo>
                    <a:pt x="194" y="330"/>
                  </a:lnTo>
                  <a:lnTo>
                    <a:pt x="192" y="324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266" y="8"/>
                  </a:lnTo>
                  <a:lnTo>
                    <a:pt x="268" y="8"/>
                  </a:lnTo>
                  <a:lnTo>
                    <a:pt x="288" y="8"/>
                  </a:lnTo>
                  <a:lnTo>
                    <a:pt x="288" y="4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2515" y="1726"/>
              <a:ext cx="709" cy="460"/>
            </a:xfrm>
            <a:custGeom>
              <a:avLst/>
              <a:gdLst>
                <a:gd name="T0" fmla="*/ 379 w 709"/>
                <a:gd name="T1" fmla="*/ 34 h 460"/>
                <a:gd name="T2" fmla="*/ 391 w 709"/>
                <a:gd name="T3" fmla="*/ 58 h 460"/>
                <a:gd name="T4" fmla="*/ 397 w 709"/>
                <a:gd name="T5" fmla="*/ 64 h 460"/>
                <a:gd name="T6" fmla="*/ 411 w 709"/>
                <a:gd name="T7" fmla="*/ 96 h 460"/>
                <a:gd name="T8" fmla="*/ 415 w 709"/>
                <a:gd name="T9" fmla="*/ 102 h 460"/>
                <a:gd name="T10" fmla="*/ 429 w 709"/>
                <a:gd name="T11" fmla="*/ 108 h 460"/>
                <a:gd name="T12" fmla="*/ 441 w 709"/>
                <a:gd name="T13" fmla="*/ 110 h 460"/>
                <a:gd name="T14" fmla="*/ 459 w 709"/>
                <a:gd name="T15" fmla="*/ 126 h 460"/>
                <a:gd name="T16" fmla="*/ 459 w 709"/>
                <a:gd name="T17" fmla="*/ 132 h 460"/>
                <a:gd name="T18" fmla="*/ 463 w 709"/>
                <a:gd name="T19" fmla="*/ 146 h 460"/>
                <a:gd name="T20" fmla="*/ 473 w 709"/>
                <a:gd name="T21" fmla="*/ 154 h 460"/>
                <a:gd name="T22" fmla="*/ 477 w 709"/>
                <a:gd name="T23" fmla="*/ 160 h 460"/>
                <a:gd name="T24" fmla="*/ 481 w 709"/>
                <a:gd name="T25" fmla="*/ 168 h 460"/>
                <a:gd name="T26" fmla="*/ 493 w 709"/>
                <a:gd name="T27" fmla="*/ 174 h 460"/>
                <a:gd name="T28" fmla="*/ 497 w 709"/>
                <a:gd name="T29" fmla="*/ 182 h 460"/>
                <a:gd name="T30" fmla="*/ 503 w 709"/>
                <a:gd name="T31" fmla="*/ 186 h 460"/>
                <a:gd name="T32" fmla="*/ 547 w 709"/>
                <a:gd name="T33" fmla="*/ 224 h 460"/>
                <a:gd name="T34" fmla="*/ 561 w 709"/>
                <a:gd name="T35" fmla="*/ 230 h 460"/>
                <a:gd name="T36" fmla="*/ 587 w 709"/>
                <a:gd name="T37" fmla="*/ 238 h 460"/>
                <a:gd name="T38" fmla="*/ 595 w 709"/>
                <a:gd name="T39" fmla="*/ 258 h 460"/>
                <a:gd name="T40" fmla="*/ 607 w 709"/>
                <a:gd name="T41" fmla="*/ 264 h 460"/>
                <a:gd name="T42" fmla="*/ 689 w 709"/>
                <a:gd name="T43" fmla="*/ 364 h 460"/>
                <a:gd name="T44" fmla="*/ 707 w 709"/>
                <a:gd name="T45" fmla="*/ 384 h 460"/>
                <a:gd name="T46" fmla="*/ 581 w 709"/>
                <a:gd name="T47" fmla="*/ 430 h 460"/>
                <a:gd name="T48" fmla="*/ 489 w 709"/>
                <a:gd name="T49" fmla="*/ 448 h 460"/>
                <a:gd name="T50" fmla="*/ 393 w 709"/>
                <a:gd name="T51" fmla="*/ 374 h 460"/>
                <a:gd name="T52" fmla="*/ 381 w 709"/>
                <a:gd name="T53" fmla="*/ 364 h 460"/>
                <a:gd name="T54" fmla="*/ 371 w 709"/>
                <a:gd name="T55" fmla="*/ 360 h 460"/>
                <a:gd name="T56" fmla="*/ 365 w 709"/>
                <a:gd name="T57" fmla="*/ 356 h 460"/>
                <a:gd name="T58" fmla="*/ 358 w 709"/>
                <a:gd name="T59" fmla="*/ 352 h 460"/>
                <a:gd name="T60" fmla="*/ 346 w 709"/>
                <a:gd name="T61" fmla="*/ 346 h 460"/>
                <a:gd name="T62" fmla="*/ 324 w 709"/>
                <a:gd name="T63" fmla="*/ 336 h 460"/>
                <a:gd name="T64" fmla="*/ 320 w 709"/>
                <a:gd name="T65" fmla="*/ 328 h 460"/>
                <a:gd name="T66" fmla="*/ 314 w 709"/>
                <a:gd name="T67" fmla="*/ 330 h 460"/>
                <a:gd name="T68" fmla="*/ 308 w 709"/>
                <a:gd name="T69" fmla="*/ 328 h 460"/>
                <a:gd name="T70" fmla="*/ 302 w 709"/>
                <a:gd name="T71" fmla="*/ 328 h 460"/>
                <a:gd name="T72" fmla="*/ 288 w 709"/>
                <a:gd name="T73" fmla="*/ 324 h 460"/>
                <a:gd name="T74" fmla="*/ 284 w 709"/>
                <a:gd name="T75" fmla="*/ 328 h 460"/>
                <a:gd name="T76" fmla="*/ 276 w 709"/>
                <a:gd name="T77" fmla="*/ 330 h 460"/>
                <a:gd name="T78" fmla="*/ 272 w 709"/>
                <a:gd name="T79" fmla="*/ 326 h 460"/>
                <a:gd name="T80" fmla="*/ 214 w 709"/>
                <a:gd name="T81" fmla="*/ 266 h 460"/>
                <a:gd name="T82" fmla="*/ 146 w 709"/>
                <a:gd name="T83" fmla="*/ 200 h 460"/>
                <a:gd name="T84" fmla="*/ 134 w 709"/>
                <a:gd name="T85" fmla="*/ 210 h 460"/>
                <a:gd name="T86" fmla="*/ 126 w 709"/>
                <a:gd name="T87" fmla="*/ 224 h 460"/>
                <a:gd name="T88" fmla="*/ 116 w 709"/>
                <a:gd name="T89" fmla="*/ 224 h 460"/>
                <a:gd name="T90" fmla="*/ 118 w 709"/>
                <a:gd name="T91" fmla="*/ 234 h 460"/>
                <a:gd name="T92" fmla="*/ 114 w 709"/>
                <a:gd name="T93" fmla="*/ 238 h 460"/>
                <a:gd name="T94" fmla="*/ 100 w 709"/>
                <a:gd name="T95" fmla="*/ 232 h 460"/>
                <a:gd name="T96" fmla="*/ 90 w 709"/>
                <a:gd name="T97" fmla="*/ 244 h 460"/>
                <a:gd name="T98" fmla="*/ 90 w 709"/>
                <a:gd name="T99" fmla="*/ 268 h 460"/>
                <a:gd name="T100" fmla="*/ 82 w 709"/>
                <a:gd name="T101" fmla="*/ 274 h 460"/>
                <a:gd name="T102" fmla="*/ 80 w 709"/>
                <a:gd name="T103" fmla="*/ 280 h 460"/>
                <a:gd name="T104" fmla="*/ 70 w 709"/>
                <a:gd name="T105" fmla="*/ 280 h 460"/>
                <a:gd name="T106" fmla="*/ 68 w 709"/>
                <a:gd name="T107" fmla="*/ 294 h 460"/>
                <a:gd name="T108" fmla="*/ 62 w 709"/>
                <a:gd name="T109" fmla="*/ 298 h 460"/>
                <a:gd name="T110" fmla="*/ 56 w 709"/>
                <a:gd name="T111" fmla="*/ 288 h 460"/>
                <a:gd name="T112" fmla="*/ 50 w 709"/>
                <a:gd name="T113" fmla="*/ 290 h 460"/>
                <a:gd name="T114" fmla="*/ 40 w 709"/>
                <a:gd name="T115" fmla="*/ 292 h 460"/>
                <a:gd name="T116" fmla="*/ 78 w 709"/>
                <a:gd name="T117" fmla="*/ 96 h 460"/>
                <a:gd name="T118" fmla="*/ 367 w 709"/>
                <a:gd name="T11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9" h="460">
                  <a:moveTo>
                    <a:pt x="367" y="0"/>
                  </a:moveTo>
                  <a:lnTo>
                    <a:pt x="369" y="34"/>
                  </a:lnTo>
                  <a:lnTo>
                    <a:pt x="379" y="34"/>
                  </a:lnTo>
                  <a:lnTo>
                    <a:pt x="385" y="50"/>
                  </a:lnTo>
                  <a:lnTo>
                    <a:pt x="387" y="54"/>
                  </a:lnTo>
                  <a:lnTo>
                    <a:pt x="391" y="58"/>
                  </a:lnTo>
                  <a:lnTo>
                    <a:pt x="393" y="58"/>
                  </a:lnTo>
                  <a:lnTo>
                    <a:pt x="395" y="60"/>
                  </a:lnTo>
                  <a:lnTo>
                    <a:pt x="397" y="64"/>
                  </a:lnTo>
                  <a:lnTo>
                    <a:pt x="403" y="74"/>
                  </a:lnTo>
                  <a:lnTo>
                    <a:pt x="409" y="86"/>
                  </a:lnTo>
                  <a:lnTo>
                    <a:pt x="411" y="96"/>
                  </a:lnTo>
                  <a:lnTo>
                    <a:pt x="411" y="98"/>
                  </a:lnTo>
                  <a:lnTo>
                    <a:pt x="413" y="100"/>
                  </a:lnTo>
                  <a:lnTo>
                    <a:pt x="415" y="102"/>
                  </a:lnTo>
                  <a:lnTo>
                    <a:pt x="421" y="106"/>
                  </a:lnTo>
                  <a:lnTo>
                    <a:pt x="423" y="106"/>
                  </a:lnTo>
                  <a:lnTo>
                    <a:pt x="429" y="108"/>
                  </a:lnTo>
                  <a:lnTo>
                    <a:pt x="439" y="110"/>
                  </a:lnTo>
                  <a:lnTo>
                    <a:pt x="441" y="110"/>
                  </a:lnTo>
                  <a:lnTo>
                    <a:pt x="441" y="110"/>
                  </a:lnTo>
                  <a:lnTo>
                    <a:pt x="449" y="116"/>
                  </a:lnTo>
                  <a:lnTo>
                    <a:pt x="459" y="124"/>
                  </a:lnTo>
                  <a:lnTo>
                    <a:pt x="459" y="126"/>
                  </a:lnTo>
                  <a:lnTo>
                    <a:pt x="459" y="126"/>
                  </a:lnTo>
                  <a:lnTo>
                    <a:pt x="459" y="128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1" y="142"/>
                  </a:lnTo>
                  <a:lnTo>
                    <a:pt x="463" y="146"/>
                  </a:lnTo>
                  <a:lnTo>
                    <a:pt x="467" y="152"/>
                  </a:lnTo>
                  <a:lnTo>
                    <a:pt x="473" y="154"/>
                  </a:lnTo>
                  <a:lnTo>
                    <a:pt x="473" y="154"/>
                  </a:lnTo>
                  <a:lnTo>
                    <a:pt x="475" y="156"/>
                  </a:lnTo>
                  <a:lnTo>
                    <a:pt x="477" y="158"/>
                  </a:lnTo>
                  <a:lnTo>
                    <a:pt x="477" y="160"/>
                  </a:lnTo>
                  <a:lnTo>
                    <a:pt x="477" y="162"/>
                  </a:lnTo>
                  <a:lnTo>
                    <a:pt x="477" y="164"/>
                  </a:lnTo>
                  <a:lnTo>
                    <a:pt x="481" y="168"/>
                  </a:lnTo>
                  <a:lnTo>
                    <a:pt x="483" y="170"/>
                  </a:lnTo>
                  <a:lnTo>
                    <a:pt x="489" y="172"/>
                  </a:lnTo>
                  <a:lnTo>
                    <a:pt x="493" y="174"/>
                  </a:lnTo>
                  <a:lnTo>
                    <a:pt x="493" y="174"/>
                  </a:lnTo>
                  <a:lnTo>
                    <a:pt x="495" y="178"/>
                  </a:lnTo>
                  <a:lnTo>
                    <a:pt x="497" y="182"/>
                  </a:lnTo>
                  <a:lnTo>
                    <a:pt x="499" y="184"/>
                  </a:lnTo>
                  <a:lnTo>
                    <a:pt x="503" y="186"/>
                  </a:lnTo>
                  <a:lnTo>
                    <a:pt x="503" y="186"/>
                  </a:lnTo>
                  <a:lnTo>
                    <a:pt x="507" y="188"/>
                  </a:lnTo>
                  <a:lnTo>
                    <a:pt x="519" y="204"/>
                  </a:lnTo>
                  <a:lnTo>
                    <a:pt x="547" y="224"/>
                  </a:lnTo>
                  <a:lnTo>
                    <a:pt x="553" y="230"/>
                  </a:lnTo>
                  <a:lnTo>
                    <a:pt x="555" y="230"/>
                  </a:lnTo>
                  <a:lnTo>
                    <a:pt x="561" y="230"/>
                  </a:lnTo>
                  <a:lnTo>
                    <a:pt x="575" y="230"/>
                  </a:lnTo>
                  <a:lnTo>
                    <a:pt x="579" y="232"/>
                  </a:lnTo>
                  <a:lnTo>
                    <a:pt x="587" y="238"/>
                  </a:lnTo>
                  <a:lnTo>
                    <a:pt x="597" y="252"/>
                  </a:lnTo>
                  <a:lnTo>
                    <a:pt x="597" y="256"/>
                  </a:lnTo>
                  <a:lnTo>
                    <a:pt x="595" y="258"/>
                  </a:lnTo>
                  <a:lnTo>
                    <a:pt x="597" y="262"/>
                  </a:lnTo>
                  <a:lnTo>
                    <a:pt x="601" y="262"/>
                  </a:lnTo>
                  <a:lnTo>
                    <a:pt x="607" y="264"/>
                  </a:lnTo>
                  <a:lnTo>
                    <a:pt x="611" y="268"/>
                  </a:lnTo>
                  <a:lnTo>
                    <a:pt x="613" y="274"/>
                  </a:lnTo>
                  <a:lnTo>
                    <a:pt x="689" y="364"/>
                  </a:lnTo>
                  <a:lnTo>
                    <a:pt x="699" y="366"/>
                  </a:lnTo>
                  <a:lnTo>
                    <a:pt x="709" y="364"/>
                  </a:lnTo>
                  <a:lnTo>
                    <a:pt x="707" y="384"/>
                  </a:lnTo>
                  <a:lnTo>
                    <a:pt x="707" y="388"/>
                  </a:lnTo>
                  <a:lnTo>
                    <a:pt x="581" y="430"/>
                  </a:lnTo>
                  <a:lnTo>
                    <a:pt x="581" y="430"/>
                  </a:lnTo>
                  <a:lnTo>
                    <a:pt x="567" y="436"/>
                  </a:lnTo>
                  <a:lnTo>
                    <a:pt x="513" y="448"/>
                  </a:lnTo>
                  <a:lnTo>
                    <a:pt x="489" y="448"/>
                  </a:lnTo>
                  <a:lnTo>
                    <a:pt x="435" y="460"/>
                  </a:lnTo>
                  <a:lnTo>
                    <a:pt x="381" y="382"/>
                  </a:lnTo>
                  <a:lnTo>
                    <a:pt x="393" y="374"/>
                  </a:lnTo>
                  <a:lnTo>
                    <a:pt x="389" y="366"/>
                  </a:lnTo>
                  <a:lnTo>
                    <a:pt x="383" y="364"/>
                  </a:lnTo>
                  <a:lnTo>
                    <a:pt x="381" y="364"/>
                  </a:lnTo>
                  <a:lnTo>
                    <a:pt x="377" y="362"/>
                  </a:lnTo>
                  <a:lnTo>
                    <a:pt x="373" y="362"/>
                  </a:lnTo>
                  <a:lnTo>
                    <a:pt x="371" y="360"/>
                  </a:lnTo>
                  <a:lnTo>
                    <a:pt x="369" y="358"/>
                  </a:lnTo>
                  <a:lnTo>
                    <a:pt x="367" y="358"/>
                  </a:lnTo>
                  <a:lnTo>
                    <a:pt x="365" y="356"/>
                  </a:lnTo>
                  <a:lnTo>
                    <a:pt x="362" y="354"/>
                  </a:lnTo>
                  <a:lnTo>
                    <a:pt x="360" y="354"/>
                  </a:lnTo>
                  <a:lnTo>
                    <a:pt x="358" y="352"/>
                  </a:lnTo>
                  <a:lnTo>
                    <a:pt x="354" y="350"/>
                  </a:lnTo>
                  <a:lnTo>
                    <a:pt x="350" y="346"/>
                  </a:lnTo>
                  <a:lnTo>
                    <a:pt x="346" y="346"/>
                  </a:lnTo>
                  <a:lnTo>
                    <a:pt x="344" y="344"/>
                  </a:lnTo>
                  <a:lnTo>
                    <a:pt x="344" y="342"/>
                  </a:lnTo>
                  <a:lnTo>
                    <a:pt x="324" y="336"/>
                  </a:lnTo>
                  <a:lnTo>
                    <a:pt x="322" y="330"/>
                  </a:lnTo>
                  <a:lnTo>
                    <a:pt x="320" y="328"/>
                  </a:lnTo>
                  <a:lnTo>
                    <a:pt x="320" y="328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14" y="330"/>
                  </a:lnTo>
                  <a:lnTo>
                    <a:pt x="312" y="330"/>
                  </a:lnTo>
                  <a:lnTo>
                    <a:pt x="310" y="330"/>
                  </a:lnTo>
                  <a:lnTo>
                    <a:pt x="308" y="328"/>
                  </a:lnTo>
                  <a:lnTo>
                    <a:pt x="306" y="328"/>
                  </a:lnTo>
                  <a:lnTo>
                    <a:pt x="304" y="328"/>
                  </a:lnTo>
                  <a:lnTo>
                    <a:pt x="302" y="328"/>
                  </a:lnTo>
                  <a:lnTo>
                    <a:pt x="300" y="328"/>
                  </a:lnTo>
                  <a:lnTo>
                    <a:pt x="296" y="328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4" y="326"/>
                  </a:lnTo>
                  <a:lnTo>
                    <a:pt x="284" y="328"/>
                  </a:lnTo>
                  <a:lnTo>
                    <a:pt x="282" y="330"/>
                  </a:lnTo>
                  <a:lnTo>
                    <a:pt x="280" y="330"/>
                  </a:lnTo>
                  <a:lnTo>
                    <a:pt x="276" y="330"/>
                  </a:lnTo>
                  <a:lnTo>
                    <a:pt x="274" y="328"/>
                  </a:lnTo>
                  <a:lnTo>
                    <a:pt x="274" y="326"/>
                  </a:lnTo>
                  <a:lnTo>
                    <a:pt x="272" y="326"/>
                  </a:lnTo>
                  <a:lnTo>
                    <a:pt x="264" y="328"/>
                  </a:lnTo>
                  <a:lnTo>
                    <a:pt x="258" y="330"/>
                  </a:lnTo>
                  <a:lnTo>
                    <a:pt x="214" y="266"/>
                  </a:lnTo>
                  <a:lnTo>
                    <a:pt x="148" y="268"/>
                  </a:lnTo>
                  <a:lnTo>
                    <a:pt x="148" y="20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6" y="208"/>
                  </a:lnTo>
                  <a:lnTo>
                    <a:pt x="134" y="210"/>
                  </a:lnTo>
                  <a:lnTo>
                    <a:pt x="132" y="216"/>
                  </a:lnTo>
                  <a:lnTo>
                    <a:pt x="128" y="222"/>
                  </a:lnTo>
                  <a:lnTo>
                    <a:pt x="126" y="224"/>
                  </a:lnTo>
                  <a:lnTo>
                    <a:pt x="124" y="224"/>
                  </a:lnTo>
                  <a:lnTo>
                    <a:pt x="120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16" y="228"/>
                  </a:lnTo>
                  <a:lnTo>
                    <a:pt x="118" y="234"/>
                  </a:lnTo>
                  <a:lnTo>
                    <a:pt x="118" y="236"/>
                  </a:lnTo>
                  <a:lnTo>
                    <a:pt x="116" y="238"/>
                  </a:lnTo>
                  <a:lnTo>
                    <a:pt x="114" y="238"/>
                  </a:lnTo>
                  <a:lnTo>
                    <a:pt x="108" y="236"/>
                  </a:lnTo>
                  <a:lnTo>
                    <a:pt x="102" y="232"/>
                  </a:lnTo>
                  <a:lnTo>
                    <a:pt x="100" y="232"/>
                  </a:lnTo>
                  <a:lnTo>
                    <a:pt x="96" y="236"/>
                  </a:lnTo>
                  <a:lnTo>
                    <a:pt x="94" y="240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58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88" y="272"/>
                  </a:lnTo>
                  <a:lnTo>
                    <a:pt x="82" y="274"/>
                  </a:lnTo>
                  <a:lnTo>
                    <a:pt x="82" y="274"/>
                  </a:lnTo>
                  <a:lnTo>
                    <a:pt x="80" y="278"/>
                  </a:lnTo>
                  <a:lnTo>
                    <a:pt x="80" y="280"/>
                  </a:lnTo>
                  <a:lnTo>
                    <a:pt x="78" y="280"/>
                  </a:lnTo>
                  <a:lnTo>
                    <a:pt x="72" y="280"/>
                  </a:lnTo>
                  <a:lnTo>
                    <a:pt x="70" y="280"/>
                  </a:lnTo>
                  <a:lnTo>
                    <a:pt x="70" y="282"/>
                  </a:lnTo>
                  <a:lnTo>
                    <a:pt x="68" y="290"/>
                  </a:lnTo>
                  <a:lnTo>
                    <a:pt x="68" y="294"/>
                  </a:lnTo>
                  <a:lnTo>
                    <a:pt x="68" y="296"/>
                  </a:lnTo>
                  <a:lnTo>
                    <a:pt x="64" y="298"/>
                  </a:lnTo>
                  <a:lnTo>
                    <a:pt x="62" y="298"/>
                  </a:lnTo>
                  <a:lnTo>
                    <a:pt x="60" y="296"/>
                  </a:lnTo>
                  <a:lnTo>
                    <a:pt x="58" y="290"/>
                  </a:lnTo>
                  <a:lnTo>
                    <a:pt x="56" y="288"/>
                  </a:lnTo>
                  <a:lnTo>
                    <a:pt x="54" y="290"/>
                  </a:lnTo>
                  <a:lnTo>
                    <a:pt x="52" y="290"/>
                  </a:lnTo>
                  <a:lnTo>
                    <a:pt x="50" y="290"/>
                  </a:lnTo>
                  <a:lnTo>
                    <a:pt x="42" y="288"/>
                  </a:lnTo>
                  <a:lnTo>
                    <a:pt x="42" y="290"/>
                  </a:lnTo>
                  <a:lnTo>
                    <a:pt x="40" y="292"/>
                  </a:lnTo>
                  <a:lnTo>
                    <a:pt x="4" y="240"/>
                  </a:lnTo>
                  <a:lnTo>
                    <a:pt x="0" y="232"/>
                  </a:lnTo>
                  <a:lnTo>
                    <a:pt x="78" y="96"/>
                  </a:lnTo>
                  <a:lnTo>
                    <a:pt x="78" y="2"/>
                  </a:lnTo>
                  <a:lnTo>
                    <a:pt x="367" y="0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319" y="1762"/>
              <a:ext cx="364" cy="418"/>
            </a:xfrm>
            <a:custGeom>
              <a:avLst/>
              <a:gdLst>
                <a:gd name="T0" fmla="*/ 254 w 364"/>
                <a:gd name="T1" fmla="*/ 2 h 418"/>
                <a:gd name="T2" fmla="*/ 360 w 364"/>
                <a:gd name="T3" fmla="*/ 316 h 418"/>
                <a:gd name="T4" fmla="*/ 346 w 364"/>
                <a:gd name="T5" fmla="*/ 350 h 418"/>
                <a:gd name="T6" fmla="*/ 330 w 364"/>
                <a:gd name="T7" fmla="*/ 362 h 418"/>
                <a:gd name="T8" fmla="*/ 310 w 364"/>
                <a:gd name="T9" fmla="*/ 380 h 418"/>
                <a:gd name="T10" fmla="*/ 296 w 364"/>
                <a:gd name="T11" fmla="*/ 378 h 418"/>
                <a:gd name="T12" fmla="*/ 276 w 364"/>
                <a:gd name="T13" fmla="*/ 390 h 418"/>
                <a:gd name="T14" fmla="*/ 268 w 364"/>
                <a:gd name="T15" fmla="*/ 388 h 418"/>
                <a:gd name="T16" fmla="*/ 258 w 364"/>
                <a:gd name="T17" fmla="*/ 390 h 418"/>
                <a:gd name="T18" fmla="*/ 250 w 364"/>
                <a:gd name="T19" fmla="*/ 388 h 418"/>
                <a:gd name="T20" fmla="*/ 246 w 364"/>
                <a:gd name="T21" fmla="*/ 404 h 418"/>
                <a:gd name="T22" fmla="*/ 242 w 364"/>
                <a:gd name="T23" fmla="*/ 418 h 418"/>
                <a:gd name="T24" fmla="*/ 238 w 364"/>
                <a:gd name="T25" fmla="*/ 410 h 418"/>
                <a:gd name="T26" fmla="*/ 240 w 364"/>
                <a:gd name="T27" fmla="*/ 404 h 418"/>
                <a:gd name="T28" fmla="*/ 234 w 364"/>
                <a:gd name="T29" fmla="*/ 402 h 418"/>
                <a:gd name="T30" fmla="*/ 240 w 364"/>
                <a:gd name="T31" fmla="*/ 398 h 418"/>
                <a:gd name="T32" fmla="*/ 230 w 364"/>
                <a:gd name="T33" fmla="*/ 396 h 418"/>
                <a:gd name="T34" fmla="*/ 222 w 364"/>
                <a:gd name="T35" fmla="*/ 398 h 418"/>
                <a:gd name="T36" fmla="*/ 218 w 364"/>
                <a:gd name="T37" fmla="*/ 390 h 418"/>
                <a:gd name="T38" fmla="*/ 214 w 364"/>
                <a:gd name="T39" fmla="*/ 392 h 418"/>
                <a:gd name="T40" fmla="*/ 218 w 364"/>
                <a:gd name="T41" fmla="*/ 386 h 418"/>
                <a:gd name="T42" fmla="*/ 212 w 364"/>
                <a:gd name="T43" fmla="*/ 382 h 418"/>
                <a:gd name="T44" fmla="*/ 200 w 364"/>
                <a:gd name="T45" fmla="*/ 404 h 418"/>
                <a:gd name="T46" fmla="*/ 188 w 364"/>
                <a:gd name="T47" fmla="*/ 404 h 418"/>
                <a:gd name="T48" fmla="*/ 178 w 364"/>
                <a:gd name="T49" fmla="*/ 406 h 418"/>
                <a:gd name="T50" fmla="*/ 182 w 364"/>
                <a:gd name="T51" fmla="*/ 400 h 418"/>
                <a:gd name="T52" fmla="*/ 158 w 364"/>
                <a:gd name="T53" fmla="*/ 394 h 418"/>
                <a:gd name="T54" fmla="*/ 154 w 364"/>
                <a:gd name="T55" fmla="*/ 406 h 418"/>
                <a:gd name="T56" fmla="*/ 144 w 364"/>
                <a:gd name="T57" fmla="*/ 408 h 418"/>
                <a:gd name="T58" fmla="*/ 136 w 364"/>
                <a:gd name="T59" fmla="*/ 404 h 418"/>
                <a:gd name="T60" fmla="*/ 136 w 364"/>
                <a:gd name="T61" fmla="*/ 412 h 418"/>
                <a:gd name="T62" fmla="*/ 118 w 364"/>
                <a:gd name="T63" fmla="*/ 404 h 418"/>
                <a:gd name="T64" fmla="*/ 106 w 364"/>
                <a:gd name="T65" fmla="*/ 404 h 418"/>
                <a:gd name="T66" fmla="*/ 90 w 364"/>
                <a:gd name="T67" fmla="*/ 404 h 418"/>
                <a:gd name="T68" fmla="*/ 78 w 364"/>
                <a:gd name="T69" fmla="*/ 416 h 418"/>
                <a:gd name="T70" fmla="*/ 56 w 364"/>
                <a:gd name="T71" fmla="*/ 408 h 418"/>
                <a:gd name="T72" fmla="*/ 66 w 364"/>
                <a:gd name="T73" fmla="*/ 398 h 418"/>
                <a:gd name="T74" fmla="*/ 86 w 364"/>
                <a:gd name="T75" fmla="*/ 398 h 418"/>
                <a:gd name="T76" fmla="*/ 90 w 364"/>
                <a:gd name="T77" fmla="*/ 392 h 418"/>
                <a:gd name="T78" fmla="*/ 80 w 364"/>
                <a:gd name="T79" fmla="*/ 384 h 418"/>
                <a:gd name="T80" fmla="*/ 70 w 364"/>
                <a:gd name="T81" fmla="*/ 378 h 418"/>
                <a:gd name="T82" fmla="*/ 76 w 364"/>
                <a:gd name="T83" fmla="*/ 360 h 418"/>
                <a:gd name="T84" fmla="*/ 72 w 364"/>
                <a:gd name="T85" fmla="*/ 354 h 418"/>
                <a:gd name="T86" fmla="*/ 60 w 364"/>
                <a:gd name="T87" fmla="*/ 358 h 418"/>
                <a:gd name="T88" fmla="*/ 24 w 364"/>
                <a:gd name="T89" fmla="*/ 342 h 418"/>
                <a:gd name="T90" fmla="*/ 30 w 364"/>
                <a:gd name="T91" fmla="*/ 334 h 418"/>
                <a:gd name="T92" fmla="*/ 32 w 364"/>
                <a:gd name="T93" fmla="*/ 330 h 418"/>
                <a:gd name="T94" fmla="*/ 32 w 364"/>
                <a:gd name="T95" fmla="*/ 324 h 418"/>
                <a:gd name="T96" fmla="*/ 16 w 364"/>
                <a:gd name="T97" fmla="*/ 304 h 418"/>
                <a:gd name="T98" fmla="*/ 16 w 364"/>
                <a:gd name="T99" fmla="*/ 266 h 418"/>
                <a:gd name="T100" fmla="*/ 12 w 364"/>
                <a:gd name="T101" fmla="*/ 256 h 418"/>
                <a:gd name="T102" fmla="*/ 12 w 364"/>
                <a:gd name="T103" fmla="*/ 242 h 418"/>
                <a:gd name="T104" fmla="*/ 0 w 364"/>
                <a:gd name="T105" fmla="*/ 226 h 418"/>
                <a:gd name="T106" fmla="*/ 26 w 364"/>
                <a:gd name="T107" fmla="*/ 228 h 418"/>
                <a:gd name="T108" fmla="*/ 34 w 364"/>
                <a:gd name="T109" fmla="*/ 202 h 418"/>
                <a:gd name="T110" fmla="*/ 50 w 364"/>
                <a:gd name="T111" fmla="*/ 156 h 418"/>
                <a:gd name="T112" fmla="*/ 56 w 364"/>
                <a:gd name="T113" fmla="*/ 144 h 418"/>
                <a:gd name="T114" fmla="*/ 118 w 364"/>
                <a:gd name="T115" fmla="*/ 102 h 418"/>
                <a:gd name="T116" fmla="*/ 166 w 364"/>
                <a:gd name="T117" fmla="*/ 4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418">
                  <a:moveTo>
                    <a:pt x="166" y="46"/>
                  </a:moveTo>
                  <a:lnTo>
                    <a:pt x="222" y="46"/>
                  </a:lnTo>
                  <a:lnTo>
                    <a:pt x="222" y="0"/>
                  </a:lnTo>
                  <a:lnTo>
                    <a:pt x="254" y="2"/>
                  </a:lnTo>
                  <a:lnTo>
                    <a:pt x="254" y="4"/>
                  </a:lnTo>
                  <a:lnTo>
                    <a:pt x="364" y="4"/>
                  </a:lnTo>
                  <a:lnTo>
                    <a:pt x="364" y="316"/>
                  </a:lnTo>
                  <a:lnTo>
                    <a:pt x="360" y="316"/>
                  </a:lnTo>
                  <a:lnTo>
                    <a:pt x="360" y="344"/>
                  </a:lnTo>
                  <a:lnTo>
                    <a:pt x="356" y="346"/>
                  </a:lnTo>
                  <a:lnTo>
                    <a:pt x="348" y="348"/>
                  </a:lnTo>
                  <a:lnTo>
                    <a:pt x="346" y="350"/>
                  </a:lnTo>
                  <a:lnTo>
                    <a:pt x="344" y="354"/>
                  </a:lnTo>
                  <a:lnTo>
                    <a:pt x="342" y="356"/>
                  </a:lnTo>
                  <a:lnTo>
                    <a:pt x="336" y="360"/>
                  </a:lnTo>
                  <a:lnTo>
                    <a:pt x="330" y="362"/>
                  </a:lnTo>
                  <a:lnTo>
                    <a:pt x="328" y="364"/>
                  </a:lnTo>
                  <a:lnTo>
                    <a:pt x="324" y="368"/>
                  </a:lnTo>
                  <a:lnTo>
                    <a:pt x="318" y="374"/>
                  </a:lnTo>
                  <a:lnTo>
                    <a:pt x="310" y="380"/>
                  </a:lnTo>
                  <a:lnTo>
                    <a:pt x="306" y="380"/>
                  </a:lnTo>
                  <a:lnTo>
                    <a:pt x="302" y="380"/>
                  </a:lnTo>
                  <a:lnTo>
                    <a:pt x="298" y="378"/>
                  </a:lnTo>
                  <a:lnTo>
                    <a:pt x="296" y="378"/>
                  </a:lnTo>
                  <a:lnTo>
                    <a:pt x="294" y="380"/>
                  </a:lnTo>
                  <a:lnTo>
                    <a:pt x="286" y="388"/>
                  </a:lnTo>
                  <a:lnTo>
                    <a:pt x="282" y="388"/>
                  </a:lnTo>
                  <a:lnTo>
                    <a:pt x="276" y="390"/>
                  </a:lnTo>
                  <a:lnTo>
                    <a:pt x="274" y="390"/>
                  </a:lnTo>
                  <a:lnTo>
                    <a:pt x="272" y="388"/>
                  </a:lnTo>
                  <a:lnTo>
                    <a:pt x="270" y="386"/>
                  </a:lnTo>
                  <a:lnTo>
                    <a:pt x="268" y="388"/>
                  </a:lnTo>
                  <a:lnTo>
                    <a:pt x="266" y="390"/>
                  </a:lnTo>
                  <a:lnTo>
                    <a:pt x="264" y="392"/>
                  </a:lnTo>
                  <a:lnTo>
                    <a:pt x="262" y="390"/>
                  </a:lnTo>
                  <a:lnTo>
                    <a:pt x="258" y="390"/>
                  </a:lnTo>
                  <a:lnTo>
                    <a:pt x="256" y="388"/>
                  </a:lnTo>
                  <a:lnTo>
                    <a:pt x="254" y="386"/>
                  </a:lnTo>
                  <a:lnTo>
                    <a:pt x="252" y="386"/>
                  </a:lnTo>
                  <a:lnTo>
                    <a:pt x="250" y="388"/>
                  </a:lnTo>
                  <a:lnTo>
                    <a:pt x="250" y="388"/>
                  </a:lnTo>
                  <a:lnTo>
                    <a:pt x="246" y="400"/>
                  </a:lnTo>
                  <a:lnTo>
                    <a:pt x="246" y="402"/>
                  </a:lnTo>
                  <a:lnTo>
                    <a:pt x="246" y="404"/>
                  </a:lnTo>
                  <a:lnTo>
                    <a:pt x="246" y="412"/>
                  </a:lnTo>
                  <a:lnTo>
                    <a:pt x="244" y="414"/>
                  </a:lnTo>
                  <a:lnTo>
                    <a:pt x="244" y="418"/>
                  </a:lnTo>
                  <a:lnTo>
                    <a:pt x="242" y="418"/>
                  </a:lnTo>
                  <a:lnTo>
                    <a:pt x="240" y="418"/>
                  </a:lnTo>
                  <a:lnTo>
                    <a:pt x="238" y="418"/>
                  </a:lnTo>
                  <a:lnTo>
                    <a:pt x="238" y="414"/>
                  </a:lnTo>
                  <a:lnTo>
                    <a:pt x="238" y="410"/>
                  </a:lnTo>
                  <a:lnTo>
                    <a:pt x="238" y="410"/>
                  </a:lnTo>
                  <a:lnTo>
                    <a:pt x="240" y="408"/>
                  </a:lnTo>
                  <a:lnTo>
                    <a:pt x="240" y="406"/>
                  </a:lnTo>
                  <a:lnTo>
                    <a:pt x="240" y="404"/>
                  </a:lnTo>
                  <a:lnTo>
                    <a:pt x="238" y="404"/>
                  </a:lnTo>
                  <a:lnTo>
                    <a:pt x="236" y="404"/>
                  </a:lnTo>
                  <a:lnTo>
                    <a:pt x="234" y="404"/>
                  </a:lnTo>
                  <a:lnTo>
                    <a:pt x="234" y="402"/>
                  </a:lnTo>
                  <a:lnTo>
                    <a:pt x="234" y="402"/>
                  </a:lnTo>
                  <a:lnTo>
                    <a:pt x="236" y="400"/>
                  </a:lnTo>
                  <a:lnTo>
                    <a:pt x="238" y="400"/>
                  </a:lnTo>
                  <a:lnTo>
                    <a:pt x="240" y="398"/>
                  </a:lnTo>
                  <a:lnTo>
                    <a:pt x="240" y="398"/>
                  </a:lnTo>
                  <a:lnTo>
                    <a:pt x="238" y="396"/>
                  </a:lnTo>
                  <a:lnTo>
                    <a:pt x="236" y="396"/>
                  </a:lnTo>
                  <a:lnTo>
                    <a:pt x="230" y="396"/>
                  </a:lnTo>
                  <a:lnTo>
                    <a:pt x="226" y="398"/>
                  </a:lnTo>
                  <a:lnTo>
                    <a:pt x="224" y="398"/>
                  </a:lnTo>
                  <a:lnTo>
                    <a:pt x="222" y="398"/>
                  </a:lnTo>
                  <a:lnTo>
                    <a:pt x="222" y="398"/>
                  </a:lnTo>
                  <a:lnTo>
                    <a:pt x="222" y="396"/>
                  </a:lnTo>
                  <a:lnTo>
                    <a:pt x="220" y="392"/>
                  </a:lnTo>
                  <a:lnTo>
                    <a:pt x="220" y="392"/>
                  </a:lnTo>
                  <a:lnTo>
                    <a:pt x="218" y="390"/>
                  </a:lnTo>
                  <a:lnTo>
                    <a:pt x="218" y="390"/>
                  </a:lnTo>
                  <a:lnTo>
                    <a:pt x="216" y="392"/>
                  </a:lnTo>
                  <a:lnTo>
                    <a:pt x="214" y="392"/>
                  </a:lnTo>
                  <a:lnTo>
                    <a:pt x="214" y="392"/>
                  </a:lnTo>
                  <a:lnTo>
                    <a:pt x="214" y="390"/>
                  </a:lnTo>
                  <a:lnTo>
                    <a:pt x="216" y="388"/>
                  </a:lnTo>
                  <a:lnTo>
                    <a:pt x="216" y="388"/>
                  </a:lnTo>
                  <a:lnTo>
                    <a:pt x="218" y="386"/>
                  </a:lnTo>
                  <a:lnTo>
                    <a:pt x="216" y="384"/>
                  </a:lnTo>
                  <a:lnTo>
                    <a:pt x="216" y="382"/>
                  </a:lnTo>
                  <a:lnTo>
                    <a:pt x="214" y="382"/>
                  </a:lnTo>
                  <a:lnTo>
                    <a:pt x="212" y="382"/>
                  </a:lnTo>
                  <a:lnTo>
                    <a:pt x="210" y="384"/>
                  </a:lnTo>
                  <a:lnTo>
                    <a:pt x="208" y="386"/>
                  </a:lnTo>
                  <a:lnTo>
                    <a:pt x="202" y="402"/>
                  </a:lnTo>
                  <a:lnTo>
                    <a:pt x="200" y="404"/>
                  </a:lnTo>
                  <a:lnTo>
                    <a:pt x="196" y="404"/>
                  </a:lnTo>
                  <a:lnTo>
                    <a:pt x="192" y="402"/>
                  </a:lnTo>
                  <a:lnTo>
                    <a:pt x="190" y="404"/>
                  </a:lnTo>
                  <a:lnTo>
                    <a:pt x="188" y="404"/>
                  </a:lnTo>
                  <a:lnTo>
                    <a:pt x="188" y="406"/>
                  </a:lnTo>
                  <a:lnTo>
                    <a:pt x="184" y="408"/>
                  </a:lnTo>
                  <a:lnTo>
                    <a:pt x="180" y="408"/>
                  </a:lnTo>
                  <a:lnTo>
                    <a:pt x="178" y="406"/>
                  </a:lnTo>
                  <a:lnTo>
                    <a:pt x="178" y="406"/>
                  </a:lnTo>
                  <a:lnTo>
                    <a:pt x="178" y="404"/>
                  </a:lnTo>
                  <a:lnTo>
                    <a:pt x="182" y="402"/>
                  </a:lnTo>
                  <a:lnTo>
                    <a:pt x="182" y="400"/>
                  </a:lnTo>
                  <a:lnTo>
                    <a:pt x="180" y="400"/>
                  </a:lnTo>
                  <a:lnTo>
                    <a:pt x="176" y="400"/>
                  </a:lnTo>
                  <a:lnTo>
                    <a:pt x="174" y="398"/>
                  </a:lnTo>
                  <a:lnTo>
                    <a:pt x="158" y="394"/>
                  </a:lnTo>
                  <a:lnTo>
                    <a:pt x="156" y="396"/>
                  </a:lnTo>
                  <a:lnTo>
                    <a:pt x="154" y="400"/>
                  </a:lnTo>
                  <a:lnTo>
                    <a:pt x="152" y="402"/>
                  </a:lnTo>
                  <a:lnTo>
                    <a:pt x="154" y="406"/>
                  </a:lnTo>
                  <a:lnTo>
                    <a:pt x="154" y="410"/>
                  </a:lnTo>
                  <a:lnTo>
                    <a:pt x="148" y="412"/>
                  </a:lnTo>
                  <a:lnTo>
                    <a:pt x="146" y="412"/>
                  </a:lnTo>
                  <a:lnTo>
                    <a:pt x="144" y="408"/>
                  </a:lnTo>
                  <a:lnTo>
                    <a:pt x="144" y="406"/>
                  </a:lnTo>
                  <a:lnTo>
                    <a:pt x="142" y="404"/>
                  </a:lnTo>
                  <a:lnTo>
                    <a:pt x="138" y="402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6" y="406"/>
                  </a:lnTo>
                  <a:lnTo>
                    <a:pt x="136" y="408"/>
                  </a:lnTo>
                  <a:lnTo>
                    <a:pt x="136" y="412"/>
                  </a:lnTo>
                  <a:lnTo>
                    <a:pt x="134" y="412"/>
                  </a:lnTo>
                  <a:lnTo>
                    <a:pt x="130" y="412"/>
                  </a:lnTo>
                  <a:lnTo>
                    <a:pt x="126" y="410"/>
                  </a:lnTo>
                  <a:lnTo>
                    <a:pt x="118" y="404"/>
                  </a:lnTo>
                  <a:lnTo>
                    <a:pt x="116" y="404"/>
                  </a:lnTo>
                  <a:lnTo>
                    <a:pt x="112" y="406"/>
                  </a:lnTo>
                  <a:lnTo>
                    <a:pt x="110" y="406"/>
                  </a:lnTo>
                  <a:lnTo>
                    <a:pt x="106" y="404"/>
                  </a:lnTo>
                  <a:lnTo>
                    <a:pt x="98" y="402"/>
                  </a:lnTo>
                  <a:lnTo>
                    <a:pt x="94" y="402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86" y="408"/>
                  </a:lnTo>
                  <a:lnTo>
                    <a:pt x="82" y="414"/>
                  </a:lnTo>
                  <a:lnTo>
                    <a:pt x="82" y="416"/>
                  </a:lnTo>
                  <a:lnTo>
                    <a:pt x="78" y="416"/>
                  </a:lnTo>
                  <a:lnTo>
                    <a:pt x="74" y="416"/>
                  </a:lnTo>
                  <a:lnTo>
                    <a:pt x="64" y="414"/>
                  </a:lnTo>
                  <a:lnTo>
                    <a:pt x="58" y="410"/>
                  </a:lnTo>
                  <a:lnTo>
                    <a:pt x="56" y="408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4" y="398"/>
                  </a:lnTo>
                  <a:lnTo>
                    <a:pt x="66" y="398"/>
                  </a:lnTo>
                  <a:lnTo>
                    <a:pt x="70" y="396"/>
                  </a:lnTo>
                  <a:lnTo>
                    <a:pt x="74" y="396"/>
                  </a:lnTo>
                  <a:lnTo>
                    <a:pt x="82" y="398"/>
                  </a:lnTo>
                  <a:lnTo>
                    <a:pt x="86" y="398"/>
                  </a:lnTo>
                  <a:lnTo>
                    <a:pt x="88" y="398"/>
                  </a:lnTo>
                  <a:lnTo>
                    <a:pt x="88" y="396"/>
                  </a:lnTo>
                  <a:lnTo>
                    <a:pt x="90" y="394"/>
                  </a:lnTo>
                  <a:lnTo>
                    <a:pt x="90" y="392"/>
                  </a:lnTo>
                  <a:lnTo>
                    <a:pt x="88" y="388"/>
                  </a:lnTo>
                  <a:lnTo>
                    <a:pt x="86" y="386"/>
                  </a:lnTo>
                  <a:lnTo>
                    <a:pt x="84" y="386"/>
                  </a:lnTo>
                  <a:lnTo>
                    <a:pt x="80" y="384"/>
                  </a:lnTo>
                  <a:lnTo>
                    <a:pt x="70" y="382"/>
                  </a:lnTo>
                  <a:lnTo>
                    <a:pt x="68" y="382"/>
                  </a:lnTo>
                  <a:lnTo>
                    <a:pt x="68" y="380"/>
                  </a:lnTo>
                  <a:lnTo>
                    <a:pt x="70" y="378"/>
                  </a:lnTo>
                  <a:lnTo>
                    <a:pt x="72" y="374"/>
                  </a:lnTo>
                  <a:lnTo>
                    <a:pt x="72" y="372"/>
                  </a:lnTo>
                  <a:lnTo>
                    <a:pt x="76" y="366"/>
                  </a:lnTo>
                  <a:lnTo>
                    <a:pt x="76" y="360"/>
                  </a:lnTo>
                  <a:lnTo>
                    <a:pt x="76" y="358"/>
                  </a:lnTo>
                  <a:lnTo>
                    <a:pt x="74" y="356"/>
                  </a:lnTo>
                  <a:lnTo>
                    <a:pt x="74" y="356"/>
                  </a:lnTo>
                  <a:lnTo>
                    <a:pt x="72" y="354"/>
                  </a:lnTo>
                  <a:lnTo>
                    <a:pt x="68" y="356"/>
                  </a:lnTo>
                  <a:lnTo>
                    <a:pt x="66" y="358"/>
                  </a:lnTo>
                  <a:lnTo>
                    <a:pt x="64" y="358"/>
                  </a:lnTo>
                  <a:lnTo>
                    <a:pt x="60" y="358"/>
                  </a:lnTo>
                  <a:lnTo>
                    <a:pt x="44" y="354"/>
                  </a:lnTo>
                  <a:lnTo>
                    <a:pt x="28" y="346"/>
                  </a:lnTo>
                  <a:lnTo>
                    <a:pt x="26" y="344"/>
                  </a:lnTo>
                  <a:lnTo>
                    <a:pt x="24" y="342"/>
                  </a:lnTo>
                  <a:lnTo>
                    <a:pt x="26" y="340"/>
                  </a:lnTo>
                  <a:lnTo>
                    <a:pt x="26" y="340"/>
                  </a:lnTo>
                  <a:lnTo>
                    <a:pt x="26" y="338"/>
                  </a:lnTo>
                  <a:lnTo>
                    <a:pt x="30" y="334"/>
                  </a:lnTo>
                  <a:lnTo>
                    <a:pt x="30" y="334"/>
                  </a:lnTo>
                  <a:lnTo>
                    <a:pt x="32" y="332"/>
                  </a:lnTo>
                  <a:lnTo>
                    <a:pt x="32" y="332"/>
                  </a:lnTo>
                  <a:lnTo>
                    <a:pt x="32" y="330"/>
                  </a:lnTo>
                  <a:lnTo>
                    <a:pt x="32" y="330"/>
                  </a:lnTo>
                  <a:lnTo>
                    <a:pt x="34" y="330"/>
                  </a:lnTo>
                  <a:lnTo>
                    <a:pt x="34" y="328"/>
                  </a:lnTo>
                  <a:lnTo>
                    <a:pt x="32" y="324"/>
                  </a:lnTo>
                  <a:lnTo>
                    <a:pt x="18" y="314"/>
                  </a:lnTo>
                  <a:lnTo>
                    <a:pt x="18" y="310"/>
                  </a:lnTo>
                  <a:lnTo>
                    <a:pt x="16" y="308"/>
                  </a:lnTo>
                  <a:lnTo>
                    <a:pt x="16" y="304"/>
                  </a:lnTo>
                  <a:lnTo>
                    <a:pt x="16" y="272"/>
                  </a:lnTo>
                  <a:lnTo>
                    <a:pt x="16" y="270"/>
                  </a:lnTo>
                  <a:lnTo>
                    <a:pt x="16" y="268"/>
                  </a:lnTo>
                  <a:lnTo>
                    <a:pt x="16" y="266"/>
                  </a:lnTo>
                  <a:lnTo>
                    <a:pt x="12" y="262"/>
                  </a:lnTo>
                  <a:lnTo>
                    <a:pt x="12" y="260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14" y="254"/>
                  </a:lnTo>
                  <a:lnTo>
                    <a:pt x="16" y="250"/>
                  </a:lnTo>
                  <a:lnTo>
                    <a:pt x="16" y="248"/>
                  </a:lnTo>
                  <a:lnTo>
                    <a:pt x="12" y="242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2" y="228"/>
                  </a:lnTo>
                  <a:lnTo>
                    <a:pt x="20" y="226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28" y="220"/>
                  </a:lnTo>
                  <a:lnTo>
                    <a:pt x="22" y="216"/>
                  </a:lnTo>
                  <a:lnTo>
                    <a:pt x="26" y="210"/>
                  </a:lnTo>
                  <a:lnTo>
                    <a:pt x="34" y="202"/>
                  </a:lnTo>
                  <a:lnTo>
                    <a:pt x="38" y="198"/>
                  </a:lnTo>
                  <a:lnTo>
                    <a:pt x="36" y="168"/>
                  </a:lnTo>
                  <a:lnTo>
                    <a:pt x="50" y="166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2" y="146"/>
                  </a:lnTo>
                  <a:lnTo>
                    <a:pt x="58" y="146"/>
                  </a:lnTo>
                  <a:lnTo>
                    <a:pt x="56" y="144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02"/>
                  </a:lnTo>
                  <a:lnTo>
                    <a:pt x="118" y="102"/>
                  </a:lnTo>
                  <a:lnTo>
                    <a:pt x="116" y="90"/>
                  </a:lnTo>
                  <a:lnTo>
                    <a:pt x="166" y="90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6" y="4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834" y="1770"/>
              <a:ext cx="538" cy="470"/>
            </a:xfrm>
            <a:custGeom>
              <a:avLst/>
              <a:gdLst>
                <a:gd name="T0" fmla="*/ 366 w 538"/>
                <a:gd name="T1" fmla="*/ 6 h 470"/>
                <a:gd name="T2" fmla="*/ 366 w 538"/>
                <a:gd name="T3" fmla="*/ 16 h 470"/>
                <a:gd name="T4" fmla="*/ 368 w 538"/>
                <a:gd name="T5" fmla="*/ 32 h 470"/>
                <a:gd name="T6" fmla="*/ 390 w 538"/>
                <a:gd name="T7" fmla="*/ 40 h 470"/>
                <a:gd name="T8" fmla="*/ 410 w 538"/>
                <a:gd name="T9" fmla="*/ 54 h 470"/>
                <a:gd name="T10" fmla="*/ 432 w 538"/>
                <a:gd name="T11" fmla="*/ 70 h 470"/>
                <a:gd name="T12" fmla="*/ 474 w 538"/>
                <a:gd name="T13" fmla="*/ 98 h 470"/>
                <a:gd name="T14" fmla="*/ 468 w 538"/>
                <a:gd name="T15" fmla="*/ 108 h 470"/>
                <a:gd name="T16" fmla="*/ 470 w 538"/>
                <a:gd name="T17" fmla="*/ 124 h 470"/>
                <a:gd name="T18" fmla="*/ 480 w 538"/>
                <a:gd name="T19" fmla="*/ 144 h 470"/>
                <a:gd name="T20" fmla="*/ 502 w 538"/>
                <a:gd name="T21" fmla="*/ 212 h 470"/>
                <a:gd name="T22" fmla="*/ 506 w 538"/>
                <a:gd name="T23" fmla="*/ 222 h 470"/>
                <a:gd name="T24" fmla="*/ 512 w 538"/>
                <a:gd name="T25" fmla="*/ 226 h 470"/>
                <a:gd name="T26" fmla="*/ 518 w 538"/>
                <a:gd name="T27" fmla="*/ 228 h 470"/>
                <a:gd name="T28" fmla="*/ 522 w 538"/>
                <a:gd name="T29" fmla="*/ 230 h 470"/>
                <a:gd name="T30" fmla="*/ 528 w 538"/>
                <a:gd name="T31" fmla="*/ 228 h 470"/>
                <a:gd name="T32" fmla="*/ 528 w 538"/>
                <a:gd name="T33" fmla="*/ 234 h 470"/>
                <a:gd name="T34" fmla="*/ 536 w 538"/>
                <a:gd name="T35" fmla="*/ 236 h 470"/>
                <a:gd name="T36" fmla="*/ 538 w 538"/>
                <a:gd name="T37" fmla="*/ 238 h 470"/>
                <a:gd name="T38" fmla="*/ 536 w 538"/>
                <a:gd name="T39" fmla="*/ 244 h 470"/>
                <a:gd name="T40" fmla="*/ 528 w 538"/>
                <a:gd name="T41" fmla="*/ 248 h 470"/>
                <a:gd name="T42" fmla="*/ 526 w 538"/>
                <a:gd name="T43" fmla="*/ 254 h 470"/>
                <a:gd name="T44" fmla="*/ 520 w 538"/>
                <a:gd name="T45" fmla="*/ 264 h 470"/>
                <a:gd name="T46" fmla="*/ 514 w 538"/>
                <a:gd name="T47" fmla="*/ 268 h 470"/>
                <a:gd name="T48" fmla="*/ 504 w 538"/>
                <a:gd name="T49" fmla="*/ 268 h 470"/>
                <a:gd name="T50" fmla="*/ 496 w 538"/>
                <a:gd name="T51" fmla="*/ 276 h 470"/>
                <a:gd name="T52" fmla="*/ 494 w 538"/>
                <a:gd name="T53" fmla="*/ 268 h 470"/>
                <a:gd name="T54" fmla="*/ 490 w 538"/>
                <a:gd name="T55" fmla="*/ 264 h 470"/>
                <a:gd name="T56" fmla="*/ 482 w 538"/>
                <a:gd name="T57" fmla="*/ 264 h 470"/>
                <a:gd name="T58" fmla="*/ 468 w 538"/>
                <a:gd name="T59" fmla="*/ 266 h 470"/>
                <a:gd name="T60" fmla="*/ 458 w 538"/>
                <a:gd name="T61" fmla="*/ 276 h 470"/>
                <a:gd name="T62" fmla="*/ 452 w 538"/>
                <a:gd name="T63" fmla="*/ 276 h 470"/>
                <a:gd name="T64" fmla="*/ 450 w 538"/>
                <a:gd name="T65" fmla="*/ 276 h 470"/>
                <a:gd name="T66" fmla="*/ 448 w 538"/>
                <a:gd name="T67" fmla="*/ 280 h 470"/>
                <a:gd name="T68" fmla="*/ 444 w 538"/>
                <a:gd name="T69" fmla="*/ 284 h 470"/>
                <a:gd name="T70" fmla="*/ 440 w 538"/>
                <a:gd name="T71" fmla="*/ 288 h 470"/>
                <a:gd name="T72" fmla="*/ 424 w 538"/>
                <a:gd name="T73" fmla="*/ 290 h 470"/>
                <a:gd name="T74" fmla="*/ 424 w 538"/>
                <a:gd name="T75" fmla="*/ 294 h 470"/>
                <a:gd name="T76" fmla="*/ 420 w 538"/>
                <a:gd name="T77" fmla="*/ 300 h 470"/>
                <a:gd name="T78" fmla="*/ 414 w 538"/>
                <a:gd name="T79" fmla="*/ 302 h 470"/>
                <a:gd name="T80" fmla="*/ 412 w 538"/>
                <a:gd name="T81" fmla="*/ 310 h 470"/>
                <a:gd name="T82" fmla="*/ 412 w 538"/>
                <a:gd name="T83" fmla="*/ 334 h 470"/>
                <a:gd name="T84" fmla="*/ 416 w 538"/>
                <a:gd name="T85" fmla="*/ 344 h 470"/>
                <a:gd name="T86" fmla="*/ 426 w 538"/>
                <a:gd name="T87" fmla="*/ 350 h 470"/>
                <a:gd name="T88" fmla="*/ 430 w 538"/>
                <a:gd name="T89" fmla="*/ 354 h 470"/>
                <a:gd name="T90" fmla="*/ 430 w 538"/>
                <a:gd name="T91" fmla="*/ 360 h 470"/>
                <a:gd name="T92" fmla="*/ 436 w 538"/>
                <a:gd name="T93" fmla="*/ 374 h 470"/>
                <a:gd name="T94" fmla="*/ 388 w 538"/>
                <a:gd name="T95" fmla="*/ 396 h 470"/>
                <a:gd name="T96" fmla="*/ 360 w 538"/>
                <a:gd name="T97" fmla="*/ 406 h 470"/>
                <a:gd name="T98" fmla="*/ 240 w 538"/>
                <a:gd name="T99" fmla="*/ 460 h 470"/>
                <a:gd name="T100" fmla="*/ 218 w 538"/>
                <a:gd name="T101" fmla="*/ 470 h 470"/>
                <a:gd name="T102" fmla="*/ 84 w 538"/>
                <a:gd name="T103" fmla="*/ 426 h 470"/>
                <a:gd name="T104" fmla="*/ 66 w 538"/>
                <a:gd name="T105" fmla="*/ 338 h 470"/>
                <a:gd name="T106" fmla="*/ 68 w 538"/>
                <a:gd name="T107" fmla="*/ 258 h 470"/>
                <a:gd name="T108" fmla="*/ 2 w 538"/>
                <a:gd name="T109" fmla="*/ 198 h 470"/>
                <a:gd name="T110" fmla="*/ 8 w 538"/>
                <a:gd name="T111" fmla="*/ 104 h 470"/>
                <a:gd name="T112" fmla="*/ 228 w 538"/>
                <a:gd name="T113" fmla="*/ 38 h 470"/>
                <a:gd name="T114" fmla="*/ 362 w 538"/>
                <a:gd name="T115" fmla="*/ 0 h 470"/>
                <a:gd name="T116" fmla="*/ 362 w 538"/>
                <a:gd name="T1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470">
                  <a:moveTo>
                    <a:pt x="362" y="0"/>
                  </a:moveTo>
                  <a:lnTo>
                    <a:pt x="366" y="6"/>
                  </a:lnTo>
                  <a:lnTo>
                    <a:pt x="366" y="10"/>
                  </a:lnTo>
                  <a:lnTo>
                    <a:pt x="366" y="16"/>
                  </a:lnTo>
                  <a:lnTo>
                    <a:pt x="364" y="26"/>
                  </a:lnTo>
                  <a:lnTo>
                    <a:pt x="368" y="32"/>
                  </a:lnTo>
                  <a:lnTo>
                    <a:pt x="382" y="36"/>
                  </a:lnTo>
                  <a:lnTo>
                    <a:pt x="390" y="40"/>
                  </a:lnTo>
                  <a:lnTo>
                    <a:pt x="394" y="46"/>
                  </a:lnTo>
                  <a:lnTo>
                    <a:pt x="410" y="54"/>
                  </a:lnTo>
                  <a:lnTo>
                    <a:pt x="428" y="68"/>
                  </a:lnTo>
                  <a:lnTo>
                    <a:pt x="432" y="70"/>
                  </a:lnTo>
                  <a:lnTo>
                    <a:pt x="472" y="78"/>
                  </a:lnTo>
                  <a:lnTo>
                    <a:pt x="474" y="98"/>
                  </a:lnTo>
                  <a:lnTo>
                    <a:pt x="468" y="98"/>
                  </a:lnTo>
                  <a:lnTo>
                    <a:pt x="468" y="108"/>
                  </a:lnTo>
                  <a:lnTo>
                    <a:pt x="470" y="108"/>
                  </a:lnTo>
                  <a:lnTo>
                    <a:pt x="470" y="124"/>
                  </a:lnTo>
                  <a:lnTo>
                    <a:pt x="478" y="124"/>
                  </a:lnTo>
                  <a:lnTo>
                    <a:pt x="480" y="144"/>
                  </a:lnTo>
                  <a:lnTo>
                    <a:pt x="502" y="152"/>
                  </a:lnTo>
                  <a:lnTo>
                    <a:pt x="502" y="212"/>
                  </a:lnTo>
                  <a:lnTo>
                    <a:pt x="504" y="218"/>
                  </a:lnTo>
                  <a:lnTo>
                    <a:pt x="506" y="222"/>
                  </a:lnTo>
                  <a:lnTo>
                    <a:pt x="508" y="224"/>
                  </a:lnTo>
                  <a:lnTo>
                    <a:pt x="512" y="226"/>
                  </a:lnTo>
                  <a:lnTo>
                    <a:pt x="514" y="226"/>
                  </a:lnTo>
                  <a:lnTo>
                    <a:pt x="518" y="228"/>
                  </a:lnTo>
                  <a:lnTo>
                    <a:pt x="520" y="230"/>
                  </a:lnTo>
                  <a:lnTo>
                    <a:pt x="522" y="230"/>
                  </a:lnTo>
                  <a:lnTo>
                    <a:pt x="526" y="228"/>
                  </a:lnTo>
                  <a:lnTo>
                    <a:pt x="528" y="228"/>
                  </a:lnTo>
                  <a:lnTo>
                    <a:pt x="528" y="232"/>
                  </a:lnTo>
                  <a:lnTo>
                    <a:pt x="528" y="234"/>
                  </a:lnTo>
                  <a:lnTo>
                    <a:pt x="530" y="234"/>
                  </a:lnTo>
                  <a:lnTo>
                    <a:pt x="536" y="236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6" y="242"/>
                  </a:lnTo>
                  <a:lnTo>
                    <a:pt x="536" y="244"/>
                  </a:lnTo>
                  <a:lnTo>
                    <a:pt x="534" y="248"/>
                  </a:lnTo>
                  <a:lnTo>
                    <a:pt x="528" y="248"/>
                  </a:lnTo>
                  <a:lnTo>
                    <a:pt x="528" y="252"/>
                  </a:lnTo>
                  <a:lnTo>
                    <a:pt x="526" y="254"/>
                  </a:lnTo>
                  <a:lnTo>
                    <a:pt x="518" y="260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14" y="268"/>
                  </a:lnTo>
                  <a:lnTo>
                    <a:pt x="512" y="270"/>
                  </a:lnTo>
                  <a:lnTo>
                    <a:pt x="504" y="268"/>
                  </a:lnTo>
                  <a:lnTo>
                    <a:pt x="498" y="276"/>
                  </a:lnTo>
                  <a:lnTo>
                    <a:pt x="496" y="276"/>
                  </a:lnTo>
                  <a:lnTo>
                    <a:pt x="496" y="272"/>
                  </a:lnTo>
                  <a:lnTo>
                    <a:pt x="494" y="268"/>
                  </a:lnTo>
                  <a:lnTo>
                    <a:pt x="492" y="266"/>
                  </a:lnTo>
                  <a:lnTo>
                    <a:pt x="490" y="264"/>
                  </a:lnTo>
                  <a:lnTo>
                    <a:pt x="488" y="262"/>
                  </a:lnTo>
                  <a:lnTo>
                    <a:pt x="482" y="264"/>
                  </a:lnTo>
                  <a:lnTo>
                    <a:pt x="472" y="266"/>
                  </a:lnTo>
                  <a:lnTo>
                    <a:pt x="468" y="266"/>
                  </a:lnTo>
                  <a:lnTo>
                    <a:pt x="460" y="272"/>
                  </a:lnTo>
                  <a:lnTo>
                    <a:pt x="458" y="276"/>
                  </a:lnTo>
                  <a:lnTo>
                    <a:pt x="456" y="278"/>
                  </a:lnTo>
                  <a:lnTo>
                    <a:pt x="452" y="276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48" y="278"/>
                  </a:lnTo>
                  <a:lnTo>
                    <a:pt x="448" y="280"/>
                  </a:lnTo>
                  <a:lnTo>
                    <a:pt x="446" y="282"/>
                  </a:lnTo>
                  <a:lnTo>
                    <a:pt x="444" y="284"/>
                  </a:lnTo>
                  <a:lnTo>
                    <a:pt x="440" y="286"/>
                  </a:lnTo>
                  <a:lnTo>
                    <a:pt x="440" y="288"/>
                  </a:lnTo>
                  <a:lnTo>
                    <a:pt x="438" y="290"/>
                  </a:lnTo>
                  <a:lnTo>
                    <a:pt x="424" y="290"/>
                  </a:lnTo>
                  <a:lnTo>
                    <a:pt x="424" y="292"/>
                  </a:lnTo>
                  <a:lnTo>
                    <a:pt x="424" y="294"/>
                  </a:lnTo>
                  <a:lnTo>
                    <a:pt x="424" y="298"/>
                  </a:lnTo>
                  <a:lnTo>
                    <a:pt x="420" y="300"/>
                  </a:lnTo>
                  <a:lnTo>
                    <a:pt x="414" y="298"/>
                  </a:lnTo>
                  <a:lnTo>
                    <a:pt x="414" y="302"/>
                  </a:lnTo>
                  <a:lnTo>
                    <a:pt x="414" y="308"/>
                  </a:lnTo>
                  <a:lnTo>
                    <a:pt x="412" y="310"/>
                  </a:lnTo>
                  <a:lnTo>
                    <a:pt x="410" y="318"/>
                  </a:lnTo>
                  <a:lnTo>
                    <a:pt x="412" y="334"/>
                  </a:lnTo>
                  <a:lnTo>
                    <a:pt x="412" y="338"/>
                  </a:lnTo>
                  <a:lnTo>
                    <a:pt x="416" y="344"/>
                  </a:lnTo>
                  <a:lnTo>
                    <a:pt x="420" y="350"/>
                  </a:lnTo>
                  <a:lnTo>
                    <a:pt x="426" y="350"/>
                  </a:lnTo>
                  <a:lnTo>
                    <a:pt x="428" y="352"/>
                  </a:lnTo>
                  <a:lnTo>
                    <a:pt x="430" y="354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34" y="370"/>
                  </a:lnTo>
                  <a:lnTo>
                    <a:pt x="436" y="374"/>
                  </a:lnTo>
                  <a:lnTo>
                    <a:pt x="422" y="382"/>
                  </a:lnTo>
                  <a:lnTo>
                    <a:pt x="388" y="396"/>
                  </a:lnTo>
                  <a:lnTo>
                    <a:pt x="386" y="398"/>
                  </a:lnTo>
                  <a:lnTo>
                    <a:pt x="360" y="406"/>
                  </a:lnTo>
                  <a:lnTo>
                    <a:pt x="352" y="412"/>
                  </a:lnTo>
                  <a:lnTo>
                    <a:pt x="240" y="460"/>
                  </a:lnTo>
                  <a:lnTo>
                    <a:pt x="240" y="462"/>
                  </a:lnTo>
                  <a:lnTo>
                    <a:pt x="218" y="470"/>
                  </a:lnTo>
                  <a:lnTo>
                    <a:pt x="218" y="470"/>
                  </a:lnTo>
                  <a:lnTo>
                    <a:pt x="84" y="426"/>
                  </a:lnTo>
                  <a:lnTo>
                    <a:pt x="78" y="406"/>
                  </a:lnTo>
                  <a:lnTo>
                    <a:pt x="66" y="338"/>
                  </a:lnTo>
                  <a:lnTo>
                    <a:pt x="70" y="318"/>
                  </a:lnTo>
                  <a:lnTo>
                    <a:pt x="68" y="258"/>
                  </a:lnTo>
                  <a:lnTo>
                    <a:pt x="34" y="264"/>
                  </a:lnTo>
                  <a:lnTo>
                    <a:pt x="2" y="198"/>
                  </a:lnTo>
                  <a:lnTo>
                    <a:pt x="0" y="190"/>
                  </a:lnTo>
                  <a:lnTo>
                    <a:pt x="8" y="104"/>
                  </a:lnTo>
                  <a:lnTo>
                    <a:pt x="28" y="44"/>
                  </a:lnTo>
                  <a:lnTo>
                    <a:pt x="228" y="38"/>
                  </a:lnTo>
                  <a:lnTo>
                    <a:pt x="360" y="2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79" y="1816"/>
              <a:ext cx="376" cy="420"/>
            </a:xfrm>
            <a:custGeom>
              <a:avLst/>
              <a:gdLst>
                <a:gd name="T0" fmla="*/ 6 w 376"/>
                <a:gd name="T1" fmla="*/ 40 h 420"/>
                <a:gd name="T2" fmla="*/ 16 w 376"/>
                <a:gd name="T3" fmla="*/ 46 h 420"/>
                <a:gd name="T4" fmla="*/ 20 w 376"/>
                <a:gd name="T5" fmla="*/ 46 h 420"/>
                <a:gd name="T6" fmla="*/ 22 w 376"/>
                <a:gd name="T7" fmla="*/ 42 h 420"/>
                <a:gd name="T8" fmla="*/ 22 w 376"/>
                <a:gd name="T9" fmla="*/ 36 h 420"/>
                <a:gd name="T10" fmla="*/ 24 w 376"/>
                <a:gd name="T11" fmla="*/ 32 h 420"/>
                <a:gd name="T12" fmla="*/ 28 w 376"/>
                <a:gd name="T13" fmla="*/ 34 h 420"/>
                <a:gd name="T14" fmla="*/ 28 w 376"/>
                <a:gd name="T15" fmla="*/ 42 h 420"/>
                <a:gd name="T16" fmla="*/ 28 w 376"/>
                <a:gd name="T17" fmla="*/ 46 h 420"/>
                <a:gd name="T18" fmla="*/ 34 w 376"/>
                <a:gd name="T19" fmla="*/ 42 h 420"/>
                <a:gd name="T20" fmla="*/ 36 w 376"/>
                <a:gd name="T21" fmla="*/ 38 h 420"/>
                <a:gd name="T22" fmla="*/ 34 w 376"/>
                <a:gd name="T23" fmla="*/ 30 h 420"/>
                <a:gd name="T24" fmla="*/ 36 w 376"/>
                <a:gd name="T25" fmla="*/ 30 h 420"/>
                <a:gd name="T26" fmla="*/ 40 w 376"/>
                <a:gd name="T27" fmla="*/ 32 h 420"/>
                <a:gd name="T28" fmla="*/ 40 w 376"/>
                <a:gd name="T29" fmla="*/ 38 h 420"/>
                <a:gd name="T30" fmla="*/ 40 w 376"/>
                <a:gd name="T31" fmla="*/ 42 h 420"/>
                <a:gd name="T32" fmla="*/ 46 w 376"/>
                <a:gd name="T33" fmla="*/ 42 h 420"/>
                <a:gd name="T34" fmla="*/ 54 w 376"/>
                <a:gd name="T35" fmla="*/ 34 h 420"/>
                <a:gd name="T36" fmla="*/ 58 w 376"/>
                <a:gd name="T37" fmla="*/ 32 h 420"/>
                <a:gd name="T38" fmla="*/ 62 w 376"/>
                <a:gd name="T39" fmla="*/ 34 h 420"/>
                <a:gd name="T40" fmla="*/ 72 w 376"/>
                <a:gd name="T41" fmla="*/ 44 h 420"/>
                <a:gd name="T42" fmla="*/ 76 w 376"/>
                <a:gd name="T43" fmla="*/ 46 h 420"/>
                <a:gd name="T44" fmla="*/ 82 w 376"/>
                <a:gd name="T45" fmla="*/ 44 h 420"/>
                <a:gd name="T46" fmla="*/ 82 w 376"/>
                <a:gd name="T47" fmla="*/ 40 h 420"/>
                <a:gd name="T48" fmla="*/ 84 w 376"/>
                <a:gd name="T49" fmla="*/ 32 h 420"/>
                <a:gd name="T50" fmla="*/ 86 w 376"/>
                <a:gd name="T51" fmla="*/ 32 h 420"/>
                <a:gd name="T52" fmla="*/ 90 w 376"/>
                <a:gd name="T53" fmla="*/ 32 h 420"/>
                <a:gd name="T54" fmla="*/ 94 w 376"/>
                <a:gd name="T55" fmla="*/ 30 h 420"/>
                <a:gd name="T56" fmla="*/ 100 w 376"/>
                <a:gd name="T57" fmla="*/ 22 h 420"/>
                <a:gd name="T58" fmla="*/ 106 w 376"/>
                <a:gd name="T59" fmla="*/ 20 h 420"/>
                <a:gd name="T60" fmla="*/ 108 w 376"/>
                <a:gd name="T61" fmla="*/ 22 h 420"/>
                <a:gd name="T62" fmla="*/ 114 w 376"/>
                <a:gd name="T63" fmla="*/ 24 h 420"/>
                <a:gd name="T64" fmla="*/ 132 w 376"/>
                <a:gd name="T65" fmla="*/ 18 h 420"/>
                <a:gd name="T66" fmla="*/ 134 w 376"/>
                <a:gd name="T67" fmla="*/ 16 h 420"/>
                <a:gd name="T68" fmla="*/ 140 w 376"/>
                <a:gd name="T69" fmla="*/ 18 h 420"/>
                <a:gd name="T70" fmla="*/ 148 w 376"/>
                <a:gd name="T71" fmla="*/ 22 h 420"/>
                <a:gd name="T72" fmla="*/ 150 w 376"/>
                <a:gd name="T73" fmla="*/ 16 h 420"/>
                <a:gd name="T74" fmla="*/ 160 w 376"/>
                <a:gd name="T75" fmla="*/ 14 h 420"/>
                <a:gd name="T76" fmla="*/ 162 w 376"/>
                <a:gd name="T77" fmla="*/ 12 h 420"/>
                <a:gd name="T78" fmla="*/ 162 w 376"/>
                <a:gd name="T79" fmla="*/ 10 h 420"/>
                <a:gd name="T80" fmla="*/ 166 w 376"/>
                <a:gd name="T81" fmla="*/ 8 h 420"/>
                <a:gd name="T82" fmla="*/ 172 w 376"/>
                <a:gd name="T83" fmla="*/ 8 h 420"/>
                <a:gd name="T84" fmla="*/ 178 w 376"/>
                <a:gd name="T85" fmla="*/ 2 h 420"/>
                <a:gd name="T86" fmla="*/ 180 w 376"/>
                <a:gd name="T87" fmla="*/ 0 h 420"/>
                <a:gd name="T88" fmla="*/ 184 w 376"/>
                <a:gd name="T89" fmla="*/ 0 h 420"/>
                <a:gd name="T90" fmla="*/ 186 w 376"/>
                <a:gd name="T91" fmla="*/ 6 h 420"/>
                <a:gd name="T92" fmla="*/ 354 w 376"/>
                <a:gd name="T93" fmla="*/ 100 h 420"/>
                <a:gd name="T94" fmla="*/ 376 w 376"/>
                <a:gd name="T95" fmla="*/ 128 h 420"/>
                <a:gd name="T96" fmla="*/ 336 w 376"/>
                <a:gd name="T97" fmla="*/ 154 h 420"/>
                <a:gd name="T98" fmla="*/ 304 w 376"/>
                <a:gd name="T99" fmla="*/ 218 h 420"/>
                <a:gd name="T100" fmla="*/ 304 w 376"/>
                <a:gd name="T101" fmla="*/ 328 h 420"/>
                <a:gd name="T102" fmla="*/ 0 w 376"/>
                <a:gd name="T103" fmla="*/ 418 h 420"/>
                <a:gd name="T104" fmla="*/ 0 w 376"/>
                <a:gd name="T105" fmla="*/ 340 h 420"/>
                <a:gd name="T106" fmla="*/ 2 w 376"/>
                <a:gd name="T107" fmla="*/ 294 h 420"/>
                <a:gd name="T108" fmla="*/ 0 w 376"/>
                <a:gd name="T109" fmla="*/ 290 h 420"/>
                <a:gd name="T110" fmla="*/ 4 w 376"/>
                <a:gd name="T111" fmla="*/ 262 h 420"/>
                <a:gd name="T112" fmla="*/ 4 w 376"/>
                <a:gd name="T113" fmla="*/ 3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420">
                  <a:moveTo>
                    <a:pt x="4" y="36"/>
                  </a:moveTo>
                  <a:lnTo>
                    <a:pt x="6" y="40"/>
                  </a:lnTo>
                  <a:lnTo>
                    <a:pt x="12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6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60" y="32"/>
                  </a:lnTo>
                  <a:lnTo>
                    <a:pt x="62" y="34"/>
                  </a:lnTo>
                  <a:lnTo>
                    <a:pt x="68" y="42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6" y="32"/>
                  </a:lnTo>
                  <a:lnTo>
                    <a:pt x="88" y="32"/>
                  </a:lnTo>
                  <a:lnTo>
                    <a:pt x="90" y="32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6" y="26"/>
                  </a:lnTo>
                  <a:lnTo>
                    <a:pt x="100" y="22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4" y="16"/>
                  </a:lnTo>
                  <a:lnTo>
                    <a:pt x="138" y="18"/>
                  </a:lnTo>
                  <a:lnTo>
                    <a:pt x="140" y="18"/>
                  </a:lnTo>
                  <a:lnTo>
                    <a:pt x="144" y="22"/>
                  </a:lnTo>
                  <a:lnTo>
                    <a:pt x="148" y="22"/>
                  </a:lnTo>
                  <a:lnTo>
                    <a:pt x="150" y="18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0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6" y="6"/>
                  </a:lnTo>
                  <a:lnTo>
                    <a:pt x="178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2"/>
                  </a:lnTo>
                  <a:lnTo>
                    <a:pt x="186" y="6"/>
                  </a:lnTo>
                  <a:lnTo>
                    <a:pt x="188" y="12"/>
                  </a:lnTo>
                  <a:lnTo>
                    <a:pt x="354" y="100"/>
                  </a:lnTo>
                  <a:lnTo>
                    <a:pt x="356" y="130"/>
                  </a:lnTo>
                  <a:lnTo>
                    <a:pt x="376" y="128"/>
                  </a:lnTo>
                  <a:lnTo>
                    <a:pt x="376" y="154"/>
                  </a:lnTo>
                  <a:lnTo>
                    <a:pt x="336" y="154"/>
                  </a:lnTo>
                  <a:lnTo>
                    <a:pt x="308" y="212"/>
                  </a:lnTo>
                  <a:lnTo>
                    <a:pt x="304" y="218"/>
                  </a:lnTo>
                  <a:lnTo>
                    <a:pt x="304" y="324"/>
                  </a:lnTo>
                  <a:lnTo>
                    <a:pt x="304" y="328"/>
                  </a:lnTo>
                  <a:lnTo>
                    <a:pt x="306" y="420"/>
                  </a:lnTo>
                  <a:lnTo>
                    <a:pt x="0" y="418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2" y="336"/>
                  </a:lnTo>
                  <a:lnTo>
                    <a:pt x="2" y="294"/>
                  </a:lnTo>
                  <a:lnTo>
                    <a:pt x="0" y="292"/>
                  </a:lnTo>
                  <a:lnTo>
                    <a:pt x="0" y="290"/>
                  </a:lnTo>
                  <a:lnTo>
                    <a:pt x="0" y="262"/>
                  </a:lnTo>
                  <a:lnTo>
                    <a:pt x="4" y="26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3596" y="1874"/>
              <a:ext cx="322" cy="480"/>
            </a:xfrm>
            <a:custGeom>
              <a:avLst/>
              <a:gdLst>
                <a:gd name="T0" fmla="*/ 238 w 322"/>
                <a:gd name="T1" fmla="*/ 86 h 480"/>
                <a:gd name="T2" fmla="*/ 272 w 322"/>
                <a:gd name="T3" fmla="*/ 160 h 480"/>
                <a:gd name="T4" fmla="*/ 308 w 322"/>
                <a:gd name="T5" fmla="*/ 214 h 480"/>
                <a:gd name="T6" fmla="*/ 316 w 322"/>
                <a:gd name="T7" fmla="*/ 302 h 480"/>
                <a:gd name="T8" fmla="*/ 292 w 322"/>
                <a:gd name="T9" fmla="*/ 352 h 480"/>
                <a:gd name="T10" fmla="*/ 264 w 322"/>
                <a:gd name="T11" fmla="*/ 384 h 480"/>
                <a:gd name="T12" fmla="*/ 248 w 322"/>
                <a:gd name="T13" fmla="*/ 456 h 480"/>
                <a:gd name="T14" fmla="*/ 186 w 322"/>
                <a:gd name="T15" fmla="*/ 464 h 480"/>
                <a:gd name="T16" fmla="*/ 182 w 322"/>
                <a:gd name="T17" fmla="*/ 458 h 480"/>
                <a:gd name="T18" fmla="*/ 174 w 322"/>
                <a:gd name="T19" fmla="*/ 426 h 480"/>
                <a:gd name="T20" fmla="*/ 108 w 322"/>
                <a:gd name="T21" fmla="*/ 436 h 480"/>
                <a:gd name="T22" fmla="*/ 104 w 322"/>
                <a:gd name="T23" fmla="*/ 434 h 480"/>
                <a:gd name="T24" fmla="*/ 102 w 322"/>
                <a:gd name="T25" fmla="*/ 430 h 480"/>
                <a:gd name="T26" fmla="*/ 102 w 322"/>
                <a:gd name="T27" fmla="*/ 424 h 480"/>
                <a:gd name="T28" fmla="*/ 100 w 322"/>
                <a:gd name="T29" fmla="*/ 416 h 480"/>
                <a:gd name="T30" fmla="*/ 102 w 322"/>
                <a:gd name="T31" fmla="*/ 414 h 480"/>
                <a:gd name="T32" fmla="*/ 104 w 322"/>
                <a:gd name="T33" fmla="*/ 410 h 480"/>
                <a:gd name="T34" fmla="*/ 102 w 322"/>
                <a:gd name="T35" fmla="*/ 404 h 480"/>
                <a:gd name="T36" fmla="*/ 100 w 322"/>
                <a:gd name="T37" fmla="*/ 400 h 480"/>
                <a:gd name="T38" fmla="*/ 98 w 322"/>
                <a:gd name="T39" fmla="*/ 394 h 480"/>
                <a:gd name="T40" fmla="*/ 98 w 322"/>
                <a:gd name="T41" fmla="*/ 392 h 480"/>
                <a:gd name="T42" fmla="*/ 102 w 322"/>
                <a:gd name="T43" fmla="*/ 386 h 480"/>
                <a:gd name="T44" fmla="*/ 100 w 322"/>
                <a:gd name="T45" fmla="*/ 384 h 480"/>
                <a:gd name="T46" fmla="*/ 86 w 322"/>
                <a:gd name="T47" fmla="*/ 356 h 480"/>
                <a:gd name="T48" fmla="*/ 84 w 322"/>
                <a:gd name="T49" fmla="*/ 352 h 480"/>
                <a:gd name="T50" fmla="*/ 84 w 322"/>
                <a:gd name="T51" fmla="*/ 350 h 480"/>
                <a:gd name="T52" fmla="*/ 88 w 322"/>
                <a:gd name="T53" fmla="*/ 346 h 480"/>
                <a:gd name="T54" fmla="*/ 86 w 322"/>
                <a:gd name="T55" fmla="*/ 342 h 480"/>
                <a:gd name="T56" fmla="*/ 86 w 322"/>
                <a:gd name="T57" fmla="*/ 338 h 480"/>
                <a:gd name="T58" fmla="*/ 84 w 322"/>
                <a:gd name="T59" fmla="*/ 332 h 480"/>
                <a:gd name="T60" fmla="*/ 92 w 322"/>
                <a:gd name="T61" fmla="*/ 328 h 480"/>
                <a:gd name="T62" fmla="*/ 88 w 322"/>
                <a:gd name="T63" fmla="*/ 314 h 480"/>
                <a:gd name="T64" fmla="*/ 78 w 322"/>
                <a:gd name="T65" fmla="*/ 300 h 480"/>
                <a:gd name="T66" fmla="*/ 66 w 322"/>
                <a:gd name="T67" fmla="*/ 290 h 480"/>
                <a:gd name="T68" fmla="*/ 54 w 322"/>
                <a:gd name="T69" fmla="*/ 276 h 480"/>
                <a:gd name="T70" fmla="*/ 58 w 322"/>
                <a:gd name="T71" fmla="*/ 258 h 480"/>
                <a:gd name="T72" fmla="*/ 58 w 322"/>
                <a:gd name="T73" fmla="*/ 250 h 480"/>
                <a:gd name="T74" fmla="*/ 16 w 322"/>
                <a:gd name="T75" fmla="*/ 220 h 480"/>
                <a:gd name="T76" fmla="*/ 18 w 322"/>
                <a:gd name="T77" fmla="*/ 214 h 480"/>
                <a:gd name="T78" fmla="*/ 18 w 322"/>
                <a:gd name="T79" fmla="*/ 206 h 480"/>
                <a:gd name="T80" fmla="*/ 14 w 322"/>
                <a:gd name="T81" fmla="*/ 200 h 480"/>
                <a:gd name="T82" fmla="*/ 12 w 322"/>
                <a:gd name="T83" fmla="*/ 190 h 480"/>
                <a:gd name="T84" fmla="*/ 8 w 322"/>
                <a:gd name="T85" fmla="*/ 168 h 480"/>
                <a:gd name="T86" fmla="*/ 0 w 322"/>
                <a:gd name="T87" fmla="*/ 140 h 480"/>
                <a:gd name="T88" fmla="*/ 36 w 322"/>
                <a:gd name="T89" fmla="*/ 138 h 480"/>
                <a:gd name="T90" fmla="*/ 60 w 322"/>
                <a:gd name="T91" fmla="*/ 114 h 480"/>
                <a:gd name="T92" fmla="*/ 174 w 322"/>
                <a:gd name="T93" fmla="*/ 2 h 480"/>
                <a:gd name="T94" fmla="*/ 246 w 322"/>
                <a:gd name="T9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2" h="480">
                  <a:moveTo>
                    <a:pt x="246" y="0"/>
                  </a:moveTo>
                  <a:lnTo>
                    <a:pt x="238" y="86"/>
                  </a:lnTo>
                  <a:lnTo>
                    <a:pt x="240" y="94"/>
                  </a:lnTo>
                  <a:lnTo>
                    <a:pt x="272" y="160"/>
                  </a:lnTo>
                  <a:lnTo>
                    <a:pt x="306" y="154"/>
                  </a:lnTo>
                  <a:lnTo>
                    <a:pt x="308" y="214"/>
                  </a:lnTo>
                  <a:lnTo>
                    <a:pt x="304" y="234"/>
                  </a:lnTo>
                  <a:lnTo>
                    <a:pt x="316" y="302"/>
                  </a:lnTo>
                  <a:lnTo>
                    <a:pt x="322" y="322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64" y="384"/>
                  </a:lnTo>
                  <a:lnTo>
                    <a:pt x="252" y="444"/>
                  </a:lnTo>
                  <a:lnTo>
                    <a:pt x="248" y="456"/>
                  </a:lnTo>
                  <a:lnTo>
                    <a:pt x="194" y="480"/>
                  </a:lnTo>
                  <a:lnTo>
                    <a:pt x="186" y="464"/>
                  </a:lnTo>
                  <a:lnTo>
                    <a:pt x="184" y="460"/>
                  </a:lnTo>
                  <a:lnTo>
                    <a:pt x="182" y="458"/>
                  </a:lnTo>
                  <a:lnTo>
                    <a:pt x="180" y="448"/>
                  </a:lnTo>
                  <a:lnTo>
                    <a:pt x="174" y="426"/>
                  </a:lnTo>
                  <a:lnTo>
                    <a:pt x="112" y="434"/>
                  </a:lnTo>
                  <a:lnTo>
                    <a:pt x="108" y="436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2" y="432"/>
                  </a:lnTo>
                  <a:lnTo>
                    <a:pt x="102" y="430"/>
                  </a:lnTo>
                  <a:lnTo>
                    <a:pt x="102" y="426"/>
                  </a:lnTo>
                  <a:lnTo>
                    <a:pt x="102" y="424"/>
                  </a:lnTo>
                  <a:lnTo>
                    <a:pt x="100" y="418"/>
                  </a:lnTo>
                  <a:lnTo>
                    <a:pt x="100" y="416"/>
                  </a:lnTo>
                  <a:lnTo>
                    <a:pt x="102" y="414"/>
                  </a:lnTo>
                  <a:lnTo>
                    <a:pt x="102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4" y="408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100" y="400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8" y="392"/>
                  </a:lnTo>
                  <a:lnTo>
                    <a:pt x="102" y="388"/>
                  </a:lnTo>
                  <a:lnTo>
                    <a:pt x="102" y="386"/>
                  </a:lnTo>
                  <a:lnTo>
                    <a:pt x="102" y="386"/>
                  </a:lnTo>
                  <a:lnTo>
                    <a:pt x="100" y="384"/>
                  </a:lnTo>
                  <a:lnTo>
                    <a:pt x="82" y="384"/>
                  </a:lnTo>
                  <a:lnTo>
                    <a:pt x="86" y="356"/>
                  </a:lnTo>
                  <a:lnTo>
                    <a:pt x="86" y="354"/>
                  </a:lnTo>
                  <a:lnTo>
                    <a:pt x="84" y="352"/>
                  </a:lnTo>
                  <a:lnTo>
                    <a:pt x="84" y="352"/>
                  </a:lnTo>
                  <a:lnTo>
                    <a:pt x="84" y="350"/>
                  </a:lnTo>
                  <a:lnTo>
                    <a:pt x="86" y="350"/>
                  </a:lnTo>
                  <a:lnTo>
                    <a:pt x="88" y="346"/>
                  </a:lnTo>
                  <a:lnTo>
                    <a:pt x="88" y="344"/>
                  </a:lnTo>
                  <a:lnTo>
                    <a:pt x="86" y="342"/>
                  </a:lnTo>
                  <a:lnTo>
                    <a:pt x="86" y="340"/>
                  </a:lnTo>
                  <a:lnTo>
                    <a:pt x="86" y="338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92" y="328"/>
                  </a:lnTo>
                  <a:lnTo>
                    <a:pt x="92" y="328"/>
                  </a:lnTo>
                  <a:lnTo>
                    <a:pt x="96" y="326"/>
                  </a:lnTo>
                  <a:lnTo>
                    <a:pt x="88" y="314"/>
                  </a:lnTo>
                  <a:lnTo>
                    <a:pt x="82" y="306"/>
                  </a:lnTo>
                  <a:lnTo>
                    <a:pt x="78" y="300"/>
                  </a:lnTo>
                  <a:lnTo>
                    <a:pt x="68" y="292"/>
                  </a:lnTo>
                  <a:lnTo>
                    <a:pt x="66" y="290"/>
                  </a:lnTo>
                  <a:lnTo>
                    <a:pt x="56" y="278"/>
                  </a:lnTo>
                  <a:lnTo>
                    <a:pt x="54" y="276"/>
                  </a:lnTo>
                  <a:lnTo>
                    <a:pt x="56" y="264"/>
                  </a:lnTo>
                  <a:lnTo>
                    <a:pt x="58" y="258"/>
                  </a:lnTo>
                  <a:lnTo>
                    <a:pt x="58" y="254"/>
                  </a:lnTo>
                  <a:lnTo>
                    <a:pt x="58" y="250"/>
                  </a:lnTo>
                  <a:lnTo>
                    <a:pt x="52" y="232"/>
                  </a:lnTo>
                  <a:lnTo>
                    <a:pt x="16" y="220"/>
                  </a:lnTo>
                  <a:lnTo>
                    <a:pt x="18" y="218"/>
                  </a:lnTo>
                  <a:lnTo>
                    <a:pt x="18" y="214"/>
                  </a:lnTo>
                  <a:lnTo>
                    <a:pt x="16" y="212"/>
                  </a:lnTo>
                  <a:lnTo>
                    <a:pt x="18" y="206"/>
                  </a:lnTo>
                  <a:lnTo>
                    <a:pt x="16" y="202"/>
                  </a:lnTo>
                  <a:lnTo>
                    <a:pt x="14" y="200"/>
                  </a:lnTo>
                  <a:lnTo>
                    <a:pt x="14" y="196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8" y="168"/>
                  </a:lnTo>
                  <a:lnTo>
                    <a:pt x="6" y="166"/>
                  </a:lnTo>
                  <a:lnTo>
                    <a:pt x="0" y="140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56" y="118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174" y="2"/>
                  </a:lnTo>
                  <a:lnTo>
                    <a:pt x="246" y="0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983" y="1924"/>
              <a:ext cx="572" cy="478"/>
            </a:xfrm>
            <a:custGeom>
              <a:avLst/>
              <a:gdLst>
                <a:gd name="T0" fmla="*/ 562 w 572"/>
                <a:gd name="T1" fmla="*/ 98 h 478"/>
                <a:gd name="T2" fmla="*/ 556 w 572"/>
                <a:gd name="T3" fmla="*/ 110 h 478"/>
                <a:gd name="T4" fmla="*/ 552 w 572"/>
                <a:gd name="T5" fmla="*/ 118 h 478"/>
                <a:gd name="T6" fmla="*/ 538 w 572"/>
                <a:gd name="T7" fmla="*/ 116 h 478"/>
                <a:gd name="T8" fmla="*/ 530 w 572"/>
                <a:gd name="T9" fmla="*/ 122 h 478"/>
                <a:gd name="T10" fmla="*/ 518 w 572"/>
                <a:gd name="T11" fmla="*/ 124 h 478"/>
                <a:gd name="T12" fmla="*/ 530 w 572"/>
                <a:gd name="T13" fmla="*/ 162 h 478"/>
                <a:gd name="T14" fmla="*/ 538 w 572"/>
                <a:gd name="T15" fmla="*/ 168 h 478"/>
                <a:gd name="T16" fmla="*/ 536 w 572"/>
                <a:gd name="T17" fmla="*/ 176 h 478"/>
                <a:gd name="T18" fmla="*/ 548 w 572"/>
                <a:gd name="T19" fmla="*/ 178 h 478"/>
                <a:gd name="T20" fmla="*/ 556 w 572"/>
                <a:gd name="T21" fmla="*/ 180 h 478"/>
                <a:gd name="T22" fmla="*/ 558 w 572"/>
                <a:gd name="T23" fmla="*/ 192 h 478"/>
                <a:gd name="T24" fmla="*/ 552 w 572"/>
                <a:gd name="T25" fmla="*/ 196 h 478"/>
                <a:gd name="T26" fmla="*/ 544 w 572"/>
                <a:gd name="T27" fmla="*/ 196 h 478"/>
                <a:gd name="T28" fmla="*/ 550 w 572"/>
                <a:gd name="T29" fmla="*/ 204 h 478"/>
                <a:gd name="T30" fmla="*/ 548 w 572"/>
                <a:gd name="T31" fmla="*/ 208 h 478"/>
                <a:gd name="T32" fmla="*/ 550 w 572"/>
                <a:gd name="T33" fmla="*/ 214 h 478"/>
                <a:gd name="T34" fmla="*/ 560 w 572"/>
                <a:gd name="T35" fmla="*/ 218 h 478"/>
                <a:gd name="T36" fmla="*/ 554 w 572"/>
                <a:gd name="T37" fmla="*/ 224 h 478"/>
                <a:gd name="T38" fmla="*/ 556 w 572"/>
                <a:gd name="T39" fmla="*/ 232 h 478"/>
                <a:gd name="T40" fmla="*/ 548 w 572"/>
                <a:gd name="T41" fmla="*/ 230 h 478"/>
                <a:gd name="T42" fmla="*/ 538 w 572"/>
                <a:gd name="T43" fmla="*/ 234 h 478"/>
                <a:gd name="T44" fmla="*/ 540 w 572"/>
                <a:gd name="T45" fmla="*/ 244 h 478"/>
                <a:gd name="T46" fmla="*/ 534 w 572"/>
                <a:gd name="T47" fmla="*/ 254 h 478"/>
                <a:gd name="T48" fmla="*/ 542 w 572"/>
                <a:gd name="T49" fmla="*/ 268 h 478"/>
                <a:gd name="T50" fmla="*/ 520 w 572"/>
                <a:gd name="T51" fmla="*/ 274 h 478"/>
                <a:gd name="T52" fmla="*/ 510 w 572"/>
                <a:gd name="T53" fmla="*/ 278 h 478"/>
                <a:gd name="T54" fmla="*/ 502 w 572"/>
                <a:gd name="T55" fmla="*/ 274 h 478"/>
                <a:gd name="T56" fmla="*/ 500 w 572"/>
                <a:gd name="T57" fmla="*/ 266 h 478"/>
                <a:gd name="T58" fmla="*/ 502 w 572"/>
                <a:gd name="T59" fmla="*/ 260 h 478"/>
                <a:gd name="T60" fmla="*/ 494 w 572"/>
                <a:gd name="T61" fmla="*/ 274 h 478"/>
                <a:gd name="T62" fmla="*/ 492 w 572"/>
                <a:gd name="T63" fmla="*/ 268 h 478"/>
                <a:gd name="T64" fmla="*/ 476 w 572"/>
                <a:gd name="T65" fmla="*/ 266 h 478"/>
                <a:gd name="T66" fmla="*/ 478 w 572"/>
                <a:gd name="T67" fmla="*/ 270 h 478"/>
                <a:gd name="T68" fmla="*/ 480 w 572"/>
                <a:gd name="T69" fmla="*/ 282 h 478"/>
                <a:gd name="T70" fmla="*/ 464 w 572"/>
                <a:gd name="T71" fmla="*/ 300 h 478"/>
                <a:gd name="T72" fmla="*/ 454 w 572"/>
                <a:gd name="T73" fmla="*/ 300 h 478"/>
                <a:gd name="T74" fmla="*/ 444 w 572"/>
                <a:gd name="T75" fmla="*/ 304 h 478"/>
                <a:gd name="T76" fmla="*/ 432 w 572"/>
                <a:gd name="T77" fmla="*/ 318 h 478"/>
                <a:gd name="T78" fmla="*/ 432 w 572"/>
                <a:gd name="T79" fmla="*/ 334 h 478"/>
                <a:gd name="T80" fmla="*/ 422 w 572"/>
                <a:gd name="T81" fmla="*/ 334 h 478"/>
                <a:gd name="T82" fmla="*/ 416 w 572"/>
                <a:gd name="T83" fmla="*/ 340 h 478"/>
                <a:gd name="T84" fmla="*/ 422 w 572"/>
                <a:gd name="T85" fmla="*/ 344 h 478"/>
                <a:gd name="T86" fmla="*/ 416 w 572"/>
                <a:gd name="T87" fmla="*/ 356 h 478"/>
                <a:gd name="T88" fmla="*/ 388 w 572"/>
                <a:gd name="T89" fmla="*/ 362 h 478"/>
                <a:gd name="T90" fmla="*/ 380 w 572"/>
                <a:gd name="T91" fmla="*/ 374 h 478"/>
                <a:gd name="T92" fmla="*/ 376 w 572"/>
                <a:gd name="T93" fmla="*/ 388 h 478"/>
                <a:gd name="T94" fmla="*/ 358 w 572"/>
                <a:gd name="T95" fmla="*/ 404 h 478"/>
                <a:gd name="T96" fmla="*/ 338 w 572"/>
                <a:gd name="T97" fmla="*/ 434 h 478"/>
                <a:gd name="T98" fmla="*/ 320 w 572"/>
                <a:gd name="T99" fmla="*/ 450 h 478"/>
                <a:gd name="T100" fmla="*/ 8 w 572"/>
                <a:gd name="T101" fmla="*/ 472 h 478"/>
                <a:gd name="T102" fmla="*/ 0 w 572"/>
                <a:gd name="T103" fmla="*/ 110 h 478"/>
                <a:gd name="T104" fmla="*/ 120 w 572"/>
                <a:gd name="T105" fmla="*/ 2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2" h="478">
                  <a:moveTo>
                    <a:pt x="532" y="34"/>
                  </a:moveTo>
                  <a:lnTo>
                    <a:pt x="572" y="94"/>
                  </a:lnTo>
                  <a:lnTo>
                    <a:pt x="572" y="94"/>
                  </a:lnTo>
                  <a:lnTo>
                    <a:pt x="570" y="96"/>
                  </a:lnTo>
                  <a:lnTo>
                    <a:pt x="562" y="98"/>
                  </a:lnTo>
                  <a:lnTo>
                    <a:pt x="562" y="100"/>
                  </a:lnTo>
                  <a:lnTo>
                    <a:pt x="560" y="106"/>
                  </a:lnTo>
                  <a:lnTo>
                    <a:pt x="560" y="110"/>
                  </a:lnTo>
                  <a:lnTo>
                    <a:pt x="558" y="110"/>
                  </a:lnTo>
                  <a:lnTo>
                    <a:pt x="556" y="110"/>
                  </a:lnTo>
                  <a:lnTo>
                    <a:pt x="552" y="110"/>
                  </a:lnTo>
                  <a:lnTo>
                    <a:pt x="550" y="110"/>
                  </a:lnTo>
                  <a:lnTo>
                    <a:pt x="550" y="112"/>
                  </a:lnTo>
                  <a:lnTo>
                    <a:pt x="552" y="116"/>
                  </a:lnTo>
                  <a:lnTo>
                    <a:pt x="552" y="118"/>
                  </a:lnTo>
                  <a:lnTo>
                    <a:pt x="548" y="118"/>
                  </a:lnTo>
                  <a:lnTo>
                    <a:pt x="546" y="118"/>
                  </a:lnTo>
                  <a:lnTo>
                    <a:pt x="540" y="116"/>
                  </a:lnTo>
                  <a:lnTo>
                    <a:pt x="538" y="116"/>
                  </a:lnTo>
                  <a:lnTo>
                    <a:pt x="538" y="116"/>
                  </a:lnTo>
                  <a:lnTo>
                    <a:pt x="538" y="122"/>
                  </a:lnTo>
                  <a:lnTo>
                    <a:pt x="536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30" y="122"/>
                  </a:lnTo>
                  <a:lnTo>
                    <a:pt x="528" y="120"/>
                  </a:lnTo>
                  <a:lnTo>
                    <a:pt x="526" y="120"/>
                  </a:lnTo>
                  <a:lnTo>
                    <a:pt x="524" y="120"/>
                  </a:lnTo>
                  <a:lnTo>
                    <a:pt x="522" y="122"/>
                  </a:lnTo>
                  <a:lnTo>
                    <a:pt x="518" y="124"/>
                  </a:lnTo>
                  <a:lnTo>
                    <a:pt x="518" y="128"/>
                  </a:lnTo>
                  <a:lnTo>
                    <a:pt x="522" y="132"/>
                  </a:lnTo>
                  <a:lnTo>
                    <a:pt x="532" y="158"/>
                  </a:lnTo>
                  <a:lnTo>
                    <a:pt x="532" y="160"/>
                  </a:lnTo>
                  <a:lnTo>
                    <a:pt x="530" y="162"/>
                  </a:lnTo>
                  <a:lnTo>
                    <a:pt x="530" y="162"/>
                  </a:lnTo>
                  <a:lnTo>
                    <a:pt x="530" y="164"/>
                  </a:lnTo>
                  <a:lnTo>
                    <a:pt x="532" y="164"/>
                  </a:lnTo>
                  <a:lnTo>
                    <a:pt x="538" y="166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6" y="170"/>
                  </a:lnTo>
                  <a:lnTo>
                    <a:pt x="536" y="174"/>
                  </a:lnTo>
                  <a:lnTo>
                    <a:pt x="536" y="174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42" y="174"/>
                  </a:lnTo>
                  <a:lnTo>
                    <a:pt x="546" y="174"/>
                  </a:lnTo>
                  <a:lnTo>
                    <a:pt x="546" y="176"/>
                  </a:lnTo>
                  <a:lnTo>
                    <a:pt x="548" y="178"/>
                  </a:lnTo>
                  <a:lnTo>
                    <a:pt x="548" y="182"/>
                  </a:lnTo>
                  <a:lnTo>
                    <a:pt x="550" y="182"/>
                  </a:lnTo>
                  <a:lnTo>
                    <a:pt x="552" y="182"/>
                  </a:lnTo>
                  <a:lnTo>
                    <a:pt x="554" y="180"/>
                  </a:lnTo>
                  <a:lnTo>
                    <a:pt x="556" y="180"/>
                  </a:lnTo>
                  <a:lnTo>
                    <a:pt x="558" y="182"/>
                  </a:lnTo>
                  <a:lnTo>
                    <a:pt x="556" y="186"/>
                  </a:lnTo>
                  <a:lnTo>
                    <a:pt x="556" y="186"/>
                  </a:lnTo>
                  <a:lnTo>
                    <a:pt x="556" y="188"/>
                  </a:lnTo>
                  <a:lnTo>
                    <a:pt x="558" y="192"/>
                  </a:lnTo>
                  <a:lnTo>
                    <a:pt x="558" y="192"/>
                  </a:lnTo>
                  <a:lnTo>
                    <a:pt x="560" y="194"/>
                  </a:lnTo>
                  <a:lnTo>
                    <a:pt x="558" y="196"/>
                  </a:lnTo>
                  <a:lnTo>
                    <a:pt x="558" y="196"/>
                  </a:lnTo>
                  <a:lnTo>
                    <a:pt x="552" y="196"/>
                  </a:lnTo>
                  <a:lnTo>
                    <a:pt x="552" y="198"/>
                  </a:lnTo>
                  <a:lnTo>
                    <a:pt x="550" y="198"/>
                  </a:lnTo>
                  <a:lnTo>
                    <a:pt x="550" y="198"/>
                  </a:lnTo>
                  <a:lnTo>
                    <a:pt x="546" y="196"/>
                  </a:lnTo>
                  <a:lnTo>
                    <a:pt x="544" y="196"/>
                  </a:lnTo>
                  <a:lnTo>
                    <a:pt x="544" y="198"/>
                  </a:lnTo>
                  <a:lnTo>
                    <a:pt x="542" y="200"/>
                  </a:lnTo>
                  <a:lnTo>
                    <a:pt x="544" y="202"/>
                  </a:lnTo>
                  <a:lnTo>
                    <a:pt x="544" y="204"/>
                  </a:lnTo>
                  <a:lnTo>
                    <a:pt x="550" y="204"/>
                  </a:lnTo>
                  <a:lnTo>
                    <a:pt x="550" y="206"/>
                  </a:lnTo>
                  <a:lnTo>
                    <a:pt x="550" y="206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2" y="210"/>
                  </a:lnTo>
                  <a:lnTo>
                    <a:pt x="552" y="210"/>
                  </a:lnTo>
                  <a:lnTo>
                    <a:pt x="550" y="212"/>
                  </a:lnTo>
                  <a:lnTo>
                    <a:pt x="550" y="214"/>
                  </a:lnTo>
                  <a:lnTo>
                    <a:pt x="550" y="216"/>
                  </a:lnTo>
                  <a:lnTo>
                    <a:pt x="552" y="216"/>
                  </a:lnTo>
                  <a:lnTo>
                    <a:pt x="554" y="216"/>
                  </a:lnTo>
                  <a:lnTo>
                    <a:pt x="558" y="216"/>
                  </a:lnTo>
                  <a:lnTo>
                    <a:pt x="560" y="218"/>
                  </a:lnTo>
                  <a:lnTo>
                    <a:pt x="560" y="222"/>
                  </a:lnTo>
                  <a:lnTo>
                    <a:pt x="560" y="224"/>
                  </a:lnTo>
                  <a:lnTo>
                    <a:pt x="558" y="224"/>
                  </a:lnTo>
                  <a:lnTo>
                    <a:pt x="556" y="224"/>
                  </a:lnTo>
                  <a:lnTo>
                    <a:pt x="554" y="224"/>
                  </a:lnTo>
                  <a:lnTo>
                    <a:pt x="554" y="228"/>
                  </a:lnTo>
                  <a:lnTo>
                    <a:pt x="554" y="228"/>
                  </a:lnTo>
                  <a:lnTo>
                    <a:pt x="554" y="230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4" y="232"/>
                  </a:lnTo>
                  <a:lnTo>
                    <a:pt x="552" y="232"/>
                  </a:lnTo>
                  <a:lnTo>
                    <a:pt x="552" y="230"/>
                  </a:lnTo>
                  <a:lnTo>
                    <a:pt x="550" y="230"/>
                  </a:lnTo>
                  <a:lnTo>
                    <a:pt x="548" y="230"/>
                  </a:lnTo>
                  <a:lnTo>
                    <a:pt x="548" y="232"/>
                  </a:lnTo>
                  <a:lnTo>
                    <a:pt x="546" y="234"/>
                  </a:lnTo>
                  <a:lnTo>
                    <a:pt x="544" y="234"/>
                  </a:lnTo>
                  <a:lnTo>
                    <a:pt x="540" y="234"/>
                  </a:lnTo>
                  <a:lnTo>
                    <a:pt x="538" y="234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40" y="240"/>
                  </a:lnTo>
                  <a:lnTo>
                    <a:pt x="540" y="244"/>
                  </a:lnTo>
                  <a:lnTo>
                    <a:pt x="538" y="246"/>
                  </a:lnTo>
                  <a:lnTo>
                    <a:pt x="536" y="248"/>
                  </a:lnTo>
                  <a:lnTo>
                    <a:pt x="536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8" y="256"/>
                  </a:lnTo>
                  <a:lnTo>
                    <a:pt x="542" y="262"/>
                  </a:lnTo>
                  <a:lnTo>
                    <a:pt x="544" y="266"/>
                  </a:lnTo>
                  <a:lnTo>
                    <a:pt x="542" y="268"/>
                  </a:lnTo>
                  <a:lnTo>
                    <a:pt x="540" y="268"/>
                  </a:lnTo>
                  <a:lnTo>
                    <a:pt x="536" y="270"/>
                  </a:lnTo>
                  <a:lnTo>
                    <a:pt x="534" y="270"/>
                  </a:lnTo>
                  <a:lnTo>
                    <a:pt x="530" y="272"/>
                  </a:lnTo>
                  <a:lnTo>
                    <a:pt x="520" y="274"/>
                  </a:lnTo>
                  <a:lnTo>
                    <a:pt x="518" y="274"/>
                  </a:lnTo>
                  <a:lnTo>
                    <a:pt x="518" y="276"/>
                  </a:lnTo>
                  <a:lnTo>
                    <a:pt x="514" y="278"/>
                  </a:lnTo>
                  <a:lnTo>
                    <a:pt x="512" y="278"/>
                  </a:lnTo>
                  <a:lnTo>
                    <a:pt x="510" y="278"/>
                  </a:lnTo>
                  <a:lnTo>
                    <a:pt x="508" y="276"/>
                  </a:lnTo>
                  <a:lnTo>
                    <a:pt x="508" y="276"/>
                  </a:lnTo>
                  <a:lnTo>
                    <a:pt x="504" y="276"/>
                  </a:lnTo>
                  <a:lnTo>
                    <a:pt x="502" y="276"/>
                  </a:lnTo>
                  <a:lnTo>
                    <a:pt x="502" y="274"/>
                  </a:lnTo>
                  <a:lnTo>
                    <a:pt x="504" y="274"/>
                  </a:lnTo>
                  <a:lnTo>
                    <a:pt x="504" y="272"/>
                  </a:lnTo>
                  <a:lnTo>
                    <a:pt x="504" y="272"/>
                  </a:lnTo>
                  <a:lnTo>
                    <a:pt x="500" y="268"/>
                  </a:lnTo>
                  <a:lnTo>
                    <a:pt x="500" y="266"/>
                  </a:lnTo>
                  <a:lnTo>
                    <a:pt x="502" y="266"/>
                  </a:lnTo>
                  <a:lnTo>
                    <a:pt x="502" y="264"/>
                  </a:lnTo>
                  <a:lnTo>
                    <a:pt x="502" y="262"/>
                  </a:lnTo>
                  <a:lnTo>
                    <a:pt x="502" y="260"/>
                  </a:lnTo>
                  <a:lnTo>
                    <a:pt x="502" y="260"/>
                  </a:lnTo>
                  <a:lnTo>
                    <a:pt x="500" y="260"/>
                  </a:lnTo>
                  <a:lnTo>
                    <a:pt x="500" y="260"/>
                  </a:lnTo>
                  <a:lnTo>
                    <a:pt x="498" y="262"/>
                  </a:lnTo>
                  <a:lnTo>
                    <a:pt x="496" y="272"/>
                  </a:lnTo>
                  <a:lnTo>
                    <a:pt x="494" y="274"/>
                  </a:lnTo>
                  <a:lnTo>
                    <a:pt x="494" y="274"/>
                  </a:lnTo>
                  <a:lnTo>
                    <a:pt x="492" y="274"/>
                  </a:lnTo>
                  <a:lnTo>
                    <a:pt x="490" y="272"/>
                  </a:lnTo>
                  <a:lnTo>
                    <a:pt x="492" y="270"/>
                  </a:lnTo>
                  <a:lnTo>
                    <a:pt x="492" y="268"/>
                  </a:lnTo>
                  <a:lnTo>
                    <a:pt x="490" y="268"/>
                  </a:lnTo>
                  <a:lnTo>
                    <a:pt x="484" y="264"/>
                  </a:lnTo>
                  <a:lnTo>
                    <a:pt x="482" y="264"/>
                  </a:lnTo>
                  <a:lnTo>
                    <a:pt x="478" y="264"/>
                  </a:lnTo>
                  <a:lnTo>
                    <a:pt x="476" y="266"/>
                  </a:lnTo>
                  <a:lnTo>
                    <a:pt x="476" y="268"/>
                  </a:lnTo>
                  <a:lnTo>
                    <a:pt x="476" y="268"/>
                  </a:lnTo>
                  <a:lnTo>
                    <a:pt x="476" y="270"/>
                  </a:lnTo>
                  <a:lnTo>
                    <a:pt x="476" y="270"/>
                  </a:lnTo>
                  <a:lnTo>
                    <a:pt x="478" y="270"/>
                  </a:lnTo>
                  <a:lnTo>
                    <a:pt x="480" y="270"/>
                  </a:lnTo>
                  <a:lnTo>
                    <a:pt x="482" y="270"/>
                  </a:lnTo>
                  <a:lnTo>
                    <a:pt x="482" y="270"/>
                  </a:lnTo>
                  <a:lnTo>
                    <a:pt x="486" y="280"/>
                  </a:lnTo>
                  <a:lnTo>
                    <a:pt x="480" y="282"/>
                  </a:lnTo>
                  <a:lnTo>
                    <a:pt x="474" y="286"/>
                  </a:lnTo>
                  <a:lnTo>
                    <a:pt x="470" y="292"/>
                  </a:lnTo>
                  <a:lnTo>
                    <a:pt x="468" y="294"/>
                  </a:lnTo>
                  <a:lnTo>
                    <a:pt x="466" y="298"/>
                  </a:lnTo>
                  <a:lnTo>
                    <a:pt x="464" y="300"/>
                  </a:lnTo>
                  <a:lnTo>
                    <a:pt x="462" y="300"/>
                  </a:lnTo>
                  <a:lnTo>
                    <a:pt x="460" y="300"/>
                  </a:lnTo>
                  <a:lnTo>
                    <a:pt x="458" y="300"/>
                  </a:lnTo>
                  <a:lnTo>
                    <a:pt x="456" y="300"/>
                  </a:lnTo>
                  <a:lnTo>
                    <a:pt x="454" y="300"/>
                  </a:lnTo>
                  <a:lnTo>
                    <a:pt x="452" y="302"/>
                  </a:lnTo>
                  <a:lnTo>
                    <a:pt x="450" y="304"/>
                  </a:lnTo>
                  <a:lnTo>
                    <a:pt x="448" y="304"/>
                  </a:lnTo>
                  <a:lnTo>
                    <a:pt x="444" y="304"/>
                  </a:lnTo>
                  <a:lnTo>
                    <a:pt x="444" y="304"/>
                  </a:lnTo>
                  <a:lnTo>
                    <a:pt x="440" y="306"/>
                  </a:lnTo>
                  <a:lnTo>
                    <a:pt x="436" y="310"/>
                  </a:lnTo>
                  <a:lnTo>
                    <a:pt x="432" y="316"/>
                  </a:lnTo>
                  <a:lnTo>
                    <a:pt x="430" y="318"/>
                  </a:lnTo>
                  <a:lnTo>
                    <a:pt x="432" y="318"/>
                  </a:lnTo>
                  <a:lnTo>
                    <a:pt x="434" y="322"/>
                  </a:lnTo>
                  <a:lnTo>
                    <a:pt x="436" y="324"/>
                  </a:lnTo>
                  <a:lnTo>
                    <a:pt x="436" y="326"/>
                  </a:lnTo>
                  <a:lnTo>
                    <a:pt x="434" y="328"/>
                  </a:lnTo>
                  <a:lnTo>
                    <a:pt x="432" y="334"/>
                  </a:lnTo>
                  <a:lnTo>
                    <a:pt x="430" y="336"/>
                  </a:lnTo>
                  <a:lnTo>
                    <a:pt x="428" y="336"/>
                  </a:lnTo>
                  <a:lnTo>
                    <a:pt x="426" y="336"/>
                  </a:lnTo>
                  <a:lnTo>
                    <a:pt x="424" y="336"/>
                  </a:lnTo>
                  <a:lnTo>
                    <a:pt x="422" y="334"/>
                  </a:lnTo>
                  <a:lnTo>
                    <a:pt x="420" y="336"/>
                  </a:lnTo>
                  <a:lnTo>
                    <a:pt x="418" y="336"/>
                  </a:lnTo>
                  <a:lnTo>
                    <a:pt x="418" y="338"/>
                  </a:lnTo>
                  <a:lnTo>
                    <a:pt x="416" y="338"/>
                  </a:lnTo>
                  <a:lnTo>
                    <a:pt x="416" y="340"/>
                  </a:lnTo>
                  <a:lnTo>
                    <a:pt x="422" y="340"/>
                  </a:lnTo>
                  <a:lnTo>
                    <a:pt x="424" y="340"/>
                  </a:lnTo>
                  <a:lnTo>
                    <a:pt x="424" y="340"/>
                  </a:lnTo>
                  <a:lnTo>
                    <a:pt x="424" y="342"/>
                  </a:lnTo>
                  <a:lnTo>
                    <a:pt x="422" y="344"/>
                  </a:lnTo>
                  <a:lnTo>
                    <a:pt x="418" y="344"/>
                  </a:lnTo>
                  <a:lnTo>
                    <a:pt x="416" y="344"/>
                  </a:lnTo>
                  <a:lnTo>
                    <a:pt x="416" y="350"/>
                  </a:lnTo>
                  <a:lnTo>
                    <a:pt x="418" y="354"/>
                  </a:lnTo>
                  <a:lnTo>
                    <a:pt x="416" y="356"/>
                  </a:lnTo>
                  <a:lnTo>
                    <a:pt x="414" y="358"/>
                  </a:lnTo>
                  <a:lnTo>
                    <a:pt x="410" y="360"/>
                  </a:lnTo>
                  <a:lnTo>
                    <a:pt x="406" y="362"/>
                  </a:lnTo>
                  <a:lnTo>
                    <a:pt x="402" y="364"/>
                  </a:lnTo>
                  <a:lnTo>
                    <a:pt x="388" y="362"/>
                  </a:lnTo>
                  <a:lnTo>
                    <a:pt x="386" y="362"/>
                  </a:lnTo>
                  <a:lnTo>
                    <a:pt x="386" y="364"/>
                  </a:lnTo>
                  <a:lnTo>
                    <a:pt x="384" y="366"/>
                  </a:lnTo>
                  <a:lnTo>
                    <a:pt x="382" y="372"/>
                  </a:lnTo>
                  <a:lnTo>
                    <a:pt x="380" y="374"/>
                  </a:lnTo>
                  <a:lnTo>
                    <a:pt x="376" y="376"/>
                  </a:lnTo>
                  <a:lnTo>
                    <a:pt x="376" y="376"/>
                  </a:lnTo>
                  <a:lnTo>
                    <a:pt x="378" y="380"/>
                  </a:lnTo>
                  <a:lnTo>
                    <a:pt x="378" y="386"/>
                  </a:lnTo>
                  <a:lnTo>
                    <a:pt x="376" y="388"/>
                  </a:lnTo>
                  <a:lnTo>
                    <a:pt x="368" y="394"/>
                  </a:lnTo>
                  <a:lnTo>
                    <a:pt x="366" y="400"/>
                  </a:lnTo>
                  <a:lnTo>
                    <a:pt x="362" y="400"/>
                  </a:lnTo>
                  <a:lnTo>
                    <a:pt x="358" y="404"/>
                  </a:lnTo>
                  <a:lnTo>
                    <a:pt x="358" y="404"/>
                  </a:lnTo>
                  <a:lnTo>
                    <a:pt x="350" y="410"/>
                  </a:lnTo>
                  <a:lnTo>
                    <a:pt x="348" y="414"/>
                  </a:lnTo>
                  <a:lnTo>
                    <a:pt x="346" y="418"/>
                  </a:lnTo>
                  <a:lnTo>
                    <a:pt x="342" y="426"/>
                  </a:lnTo>
                  <a:lnTo>
                    <a:pt x="338" y="434"/>
                  </a:lnTo>
                  <a:lnTo>
                    <a:pt x="332" y="438"/>
                  </a:lnTo>
                  <a:lnTo>
                    <a:pt x="326" y="442"/>
                  </a:lnTo>
                  <a:lnTo>
                    <a:pt x="322" y="446"/>
                  </a:lnTo>
                  <a:lnTo>
                    <a:pt x="320" y="448"/>
                  </a:lnTo>
                  <a:lnTo>
                    <a:pt x="320" y="450"/>
                  </a:lnTo>
                  <a:lnTo>
                    <a:pt x="322" y="452"/>
                  </a:lnTo>
                  <a:lnTo>
                    <a:pt x="328" y="464"/>
                  </a:lnTo>
                  <a:lnTo>
                    <a:pt x="332" y="466"/>
                  </a:lnTo>
                  <a:lnTo>
                    <a:pt x="340" y="478"/>
                  </a:lnTo>
                  <a:lnTo>
                    <a:pt x="8" y="472"/>
                  </a:lnTo>
                  <a:lnTo>
                    <a:pt x="8" y="468"/>
                  </a:lnTo>
                  <a:lnTo>
                    <a:pt x="2" y="468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32" y="46"/>
                  </a:lnTo>
                  <a:lnTo>
                    <a:pt x="72" y="46"/>
                  </a:lnTo>
                  <a:lnTo>
                    <a:pt x="118" y="32"/>
                  </a:lnTo>
                  <a:lnTo>
                    <a:pt x="120" y="24"/>
                  </a:lnTo>
                  <a:lnTo>
                    <a:pt x="120" y="0"/>
                  </a:lnTo>
                  <a:lnTo>
                    <a:pt x="532" y="34"/>
                  </a:lnTo>
                  <a:lnTo>
                    <a:pt x="532" y="3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2303" y="1926"/>
              <a:ext cx="919" cy="502"/>
            </a:xfrm>
            <a:custGeom>
              <a:avLst/>
              <a:gdLst>
                <a:gd name="T0" fmla="*/ 809 w 919"/>
                <a:gd name="T1" fmla="*/ 314 h 502"/>
                <a:gd name="T2" fmla="*/ 721 w 919"/>
                <a:gd name="T3" fmla="*/ 374 h 502"/>
                <a:gd name="T4" fmla="*/ 518 w 919"/>
                <a:gd name="T5" fmla="*/ 468 h 502"/>
                <a:gd name="T6" fmla="*/ 410 w 919"/>
                <a:gd name="T7" fmla="*/ 456 h 502"/>
                <a:gd name="T8" fmla="*/ 8 w 919"/>
                <a:gd name="T9" fmla="*/ 462 h 502"/>
                <a:gd name="T10" fmla="*/ 18 w 919"/>
                <a:gd name="T11" fmla="*/ 432 h 502"/>
                <a:gd name="T12" fmla="*/ 42 w 919"/>
                <a:gd name="T13" fmla="*/ 398 h 502"/>
                <a:gd name="T14" fmla="*/ 56 w 919"/>
                <a:gd name="T15" fmla="*/ 374 h 502"/>
                <a:gd name="T16" fmla="*/ 82 w 919"/>
                <a:gd name="T17" fmla="*/ 362 h 502"/>
                <a:gd name="T18" fmla="*/ 96 w 919"/>
                <a:gd name="T19" fmla="*/ 342 h 502"/>
                <a:gd name="T20" fmla="*/ 96 w 919"/>
                <a:gd name="T21" fmla="*/ 338 h 502"/>
                <a:gd name="T22" fmla="*/ 106 w 919"/>
                <a:gd name="T23" fmla="*/ 334 h 502"/>
                <a:gd name="T24" fmla="*/ 114 w 919"/>
                <a:gd name="T25" fmla="*/ 320 h 502"/>
                <a:gd name="T26" fmla="*/ 124 w 919"/>
                <a:gd name="T27" fmla="*/ 302 h 502"/>
                <a:gd name="T28" fmla="*/ 140 w 919"/>
                <a:gd name="T29" fmla="*/ 298 h 502"/>
                <a:gd name="T30" fmla="*/ 160 w 919"/>
                <a:gd name="T31" fmla="*/ 280 h 502"/>
                <a:gd name="T32" fmla="*/ 156 w 919"/>
                <a:gd name="T33" fmla="*/ 268 h 502"/>
                <a:gd name="T34" fmla="*/ 170 w 919"/>
                <a:gd name="T35" fmla="*/ 266 h 502"/>
                <a:gd name="T36" fmla="*/ 176 w 919"/>
                <a:gd name="T37" fmla="*/ 270 h 502"/>
                <a:gd name="T38" fmla="*/ 182 w 919"/>
                <a:gd name="T39" fmla="*/ 262 h 502"/>
                <a:gd name="T40" fmla="*/ 182 w 919"/>
                <a:gd name="T41" fmla="*/ 272 h 502"/>
                <a:gd name="T42" fmla="*/ 194 w 919"/>
                <a:gd name="T43" fmla="*/ 276 h 502"/>
                <a:gd name="T44" fmla="*/ 220 w 919"/>
                <a:gd name="T45" fmla="*/ 266 h 502"/>
                <a:gd name="T46" fmla="*/ 214 w 919"/>
                <a:gd name="T47" fmla="*/ 250 h 502"/>
                <a:gd name="T48" fmla="*/ 218 w 919"/>
                <a:gd name="T49" fmla="*/ 234 h 502"/>
                <a:gd name="T50" fmla="*/ 228 w 919"/>
                <a:gd name="T51" fmla="*/ 228 h 502"/>
                <a:gd name="T52" fmla="*/ 234 w 919"/>
                <a:gd name="T53" fmla="*/ 228 h 502"/>
                <a:gd name="T54" fmla="*/ 240 w 919"/>
                <a:gd name="T55" fmla="*/ 220 h 502"/>
                <a:gd name="T56" fmla="*/ 230 w 919"/>
                <a:gd name="T57" fmla="*/ 210 h 502"/>
                <a:gd name="T58" fmla="*/ 230 w 919"/>
                <a:gd name="T59" fmla="*/ 204 h 502"/>
                <a:gd name="T60" fmla="*/ 224 w 919"/>
                <a:gd name="T61" fmla="*/ 194 h 502"/>
                <a:gd name="T62" fmla="*/ 238 w 919"/>
                <a:gd name="T63" fmla="*/ 194 h 502"/>
                <a:gd name="T64" fmla="*/ 238 w 919"/>
                <a:gd name="T65" fmla="*/ 180 h 502"/>
                <a:gd name="T66" fmla="*/ 226 w 919"/>
                <a:gd name="T67" fmla="*/ 174 h 502"/>
                <a:gd name="T68" fmla="*/ 216 w 919"/>
                <a:gd name="T69" fmla="*/ 168 h 502"/>
                <a:gd name="T70" fmla="*/ 210 w 919"/>
                <a:gd name="T71" fmla="*/ 160 h 502"/>
                <a:gd name="T72" fmla="*/ 204 w 919"/>
                <a:gd name="T73" fmla="*/ 118 h 502"/>
                <a:gd name="T74" fmla="*/ 218 w 919"/>
                <a:gd name="T75" fmla="*/ 120 h 502"/>
                <a:gd name="T76" fmla="*/ 232 w 919"/>
                <a:gd name="T77" fmla="*/ 114 h 502"/>
                <a:gd name="T78" fmla="*/ 240 w 919"/>
                <a:gd name="T79" fmla="*/ 104 h 502"/>
                <a:gd name="T80" fmla="*/ 254 w 919"/>
                <a:gd name="T81" fmla="*/ 88 h 502"/>
                <a:gd name="T82" fmla="*/ 274 w 919"/>
                <a:gd name="T83" fmla="*/ 98 h 502"/>
                <a:gd name="T84" fmla="*/ 284 w 919"/>
                <a:gd name="T85" fmla="*/ 80 h 502"/>
                <a:gd name="T86" fmla="*/ 302 w 919"/>
                <a:gd name="T87" fmla="*/ 70 h 502"/>
                <a:gd name="T88" fmla="*/ 312 w 919"/>
                <a:gd name="T89" fmla="*/ 32 h 502"/>
                <a:gd name="T90" fmla="*/ 328 w 919"/>
                <a:gd name="T91" fmla="*/ 28 h 502"/>
                <a:gd name="T92" fmla="*/ 344 w 919"/>
                <a:gd name="T93" fmla="*/ 16 h 502"/>
                <a:gd name="T94" fmla="*/ 426 w 919"/>
                <a:gd name="T95" fmla="*/ 66 h 502"/>
                <a:gd name="T96" fmla="*/ 492 w 919"/>
                <a:gd name="T97" fmla="*/ 130 h 502"/>
                <a:gd name="T98" fmla="*/ 512 w 919"/>
                <a:gd name="T99" fmla="*/ 128 h 502"/>
                <a:gd name="T100" fmla="*/ 526 w 919"/>
                <a:gd name="T101" fmla="*/ 130 h 502"/>
                <a:gd name="T102" fmla="*/ 556 w 919"/>
                <a:gd name="T103" fmla="*/ 142 h 502"/>
                <a:gd name="T104" fmla="*/ 574 w 919"/>
                <a:gd name="T105" fmla="*/ 154 h 502"/>
                <a:gd name="T106" fmla="*/ 593 w 919"/>
                <a:gd name="T107" fmla="*/ 164 h 502"/>
                <a:gd name="T108" fmla="*/ 725 w 919"/>
                <a:gd name="T109" fmla="*/ 24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9" h="502">
                  <a:moveTo>
                    <a:pt x="919" y="188"/>
                  </a:moveTo>
                  <a:lnTo>
                    <a:pt x="919" y="190"/>
                  </a:lnTo>
                  <a:lnTo>
                    <a:pt x="873" y="232"/>
                  </a:lnTo>
                  <a:lnTo>
                    <a:pt x="827" y="296"/>
                  </a:lnTo>
                  <a:lnTo>
                    <a:pt x="821" y="302"/>
                  </a:lnTo>
                  <a:lnTo>
                    <a:pt x="817" y="308"/>
                  </a:lnTo>
                  <a:lnTo>
                    <a:pt x="809" y="314"/>
                  </a:lnTo>
                  <a:lnTo>
                    <a:pt x="807" y="316"/>
                  </a:lnTo>
                  <a:lnTo>
                    <a:pt x="757" y="362"/>
                  </a:lnTo>
                  <a:lnTo>
                    <a:pt x="753" y="362"/>
                  </a:lnTo>
                  <a:lnTo>
                    <a:pt x="743" y="364"/>
                  </a:lnTo>
                  <a:lnTo>
                    <a:pt x="739" y="366"/>
                  </a:lnTo>
                  <a:lnTo>
                    <a:pt x="735" y="370"/>
                  </a:lnTo>
                  <a:lnTo>
                    <a:pt x="721" y="374"/>
                  </a:lnTo>
                  <a:lnTo>
                    <a:pt x="667" y="402"/>
                  </a:lnTo>
                  <a:lnTo>
                    <a:pt x="657" y="404"/>
                  </a:lnTo>
                  <a:lnTo>
                    <a:pt x="583" y="440"/>
                  </a:lnTo>
                  <a:lnTo>
                    <a:pt x="540" y="456"/>
                  </a:lnTo>
                  <a:lnTo>
                    <a:pt x="536" y="460"/>
                  </a:lnTo>
                  <a:lnTo>
                    <a:pt x="518" y="468"/>
                  </a:lnTo>
                  <a:lnTo>
                    <a:pt x="518" y="468"/>
                  </a:lnTo>
                  <a:lnTo>
                    <a:pt x="498" y="480"/>
                  </a:lnTo>
                  <a:lnTo>
                    <a:pt x="494" y="470"/>
                  </a:lnTo>
                  <a:lnTo>
                    <a:pt x="472" y="474"/>
                  </a:lnTo>
                  <a:lnTo>
                    <a:pt x="464" y="476"/>
                  </a:lnTo>
                  <a:lnTo>
                    <a:pt x="454" y="476"/>
                  </a:lnTo>
                  <a:lnTo>
                    <a:pt x="412" y="456"/>
                  </a:lnTo>
                  <a:lnTo>
                    <a:pt x="410" y="456"/>
                  </a:lnTo>
                  <a:lnTo>
                    <a:pt x="392" y="462"/>
                  </a:lnTo>
                  <a:lnTo>
                    <a:pt x="354" y="482"/>
                  </a:lnTo>
                  <a:lnTo>
                    <a:pt x="352" y="484"/>
                  </a:lnTo>
                  <a:lnTo>
                    <a:pt x="320" y="502"/>
                  </a:lnTo>
                  <a:lnTo>
                    <a:pt x="180" y="456"/>
                  </a:lnTo>
                  <a:lnTo>
                    <a:pt x="12" y="464"/>
                  </a:lnTo>
                  <a:lnTo>
                    <a:pt x="8" y="462"/>
                  </a:lnTo>
                  <a:lnTo>
                    <a:pt x="2" y="450"/>
                  </a:lnTo>
                  <a:lnTo>
                    <a:pt x="0" y="448"/>
                  </a:lnTo>
                  <a:lnTo>
                    <a:pt x="0" y="446"/>
                  </a:lnTo>
                  <a:lnTo>
                    <a:pt x="2" y="444"/>
                  </a:lnTo>
                  <a:lnTo>
                    <a:pt x="6" y="440"/>
                  </a:lnTo>
                  <a:lnTo>
                    <a:pt x="12" y="436"/>
                  </a:lnTo>
                  <a:lnTo>
                    <a:pt x="18" y="432"/>
                  </a:lnTo>
                  <a:lnTo>
                    <a:pt x="22" y="424"/>
                  </a:lnTo>
                  <a:lnTo>
                    <a:pt x="26" y="416"/>
                  </a:lnTo>
                  <a:lnTo>
                    <a:pt x="28" y="412"/>
                  </a:lnTo>
                  <a:lnTo>
                    <a:pt x="30" y="408"/>
                  </a:lnTo>
                  <a:lnTo>
                    <a:pt x="38" y="402"/>
                  </a:lnTo>
                  <a:lnTo>
                    <a:pt x="38" y="402"/>
                  </a:lnTo>
                  <a:lnTo>
                    <a:pt x="42" y="398"/>
                  </a:lnTo>
                  <a:lnTo>
                    <a:pt x="46" y="398"/>
                  </a:lnTo>
                  <a:lnTo>
                    <a:pt x="48" y="392"/>
                  </a:lnTo>
                  <a:lnTo>
                    <a:pt x="56" y="386"/>
                  </a:lnTo>
                  <a:lnTo>
                    <a:pt x="58" y="384"/>
                  </a:lnTo>
                  <a:lnTo>
                    <a:pt x="58" y="378"/>
                  </a:lnTo>
                  <a:lnTo>
                    <a:pt x="56" y="374"/>
                  </a:lnTo>
                  <a:lnTo>
                    <a:pt x="56" y="374"/>
                  </a:lnTo>
                  <a:lnTo>
                    <a:pt x="60" y="372"/>
                  </a:lnTo>
                  <a:lnTo>
                    <a:pt x="62" y="370"/>
                  </a:lnTo>
                  <a:lnTo>
                    <a:pt x="64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82" y="362"/>
                  </a:lnTo>
                  <a:lnTo>
                    <a:pt x="86" y="360"/>
                  </a:lnTo>
                  <a:lnTo>
                    <a:pt x="90" y="358"/>
                  </a:lnTo>
                  <a:lnTo>
                    <a:pt x="94" y="356"/>
                  </a:lnTo>
                  <a:lnTo>
                    <a:pt x="96" y="354"/>
                  </a:lnTo>
                  <a:lnTo>
                    <a:pt x="98" y="352"/>
                  </a:lnTo>
                  <a:lnTo>
                    <a:pt x="96" y="348"/>
                  </a:lnTo>
                  <a:lnTo>
                    <a:pt x="96" y="342"/>
                  </a:lnTo>
                  <a:lnTo>
                    <a:pt x="98" y="342"/>
                  </a:lnTo>
                  <a:lnTo>
                    <a:pt x="102" y="342"/>
                  </a:lnTo>
                  <a:lnTo>
                    <a:pt x="104" y="340"/>
                  </a:lnTo>
                  <a:lnTo>
                    <a:pt x="104" y="338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96" y="338"/>
                  </a:lnTo>
                  <a:lnTo>
                    <a:pt x="96" y="336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100" y="334"/>
                  </a:lnTo>
                  <a:lnTo>
                    <a:pt x="102" y="332"/>
                  </a:lnTo>
                  <a:lnTo>
                    <a:pt x="104" y="334"/>
                  </a:lnTo>
                  <a:lnTo>
                    <a:pt x="106" y="334"/>
                  </a:lnTo>
                  <a:lnTo>
                    <a:pt x="108" y="334"/>
                  </a:lnTo>
                  <a:lnTo>
                    <a:pt x="110" y="334"/>
                  </a:lnTo>
                  <a:lnTo>
                    <a:pt x="112" y="332"/>
                  </a:lnTo>
                  <a:lnTo>
                    <a:pt x="114" y="326"/>
                  </a:lnTo>
                  <a:lnTo>
                    <a:pt x="116" y="324"/>
                  </a:lnTo>
                  <a:lnTo>
                    <a:pt x="116" y="322"/>
                  </a:lnTo>
                  <a:lnTo>
                    <a:pt x="114" y="320"/>
                  </a:lnTo>
                  <a:lnTo>
                    <a:pt x="112" y="316"/>
                  </a:lnTo>
                  <a:lnTo>
                    <a:pt x="110" y="316"/>
                  </a:lnTo>
                  <a:lnTo>
                    <a:pt x="112" y="314"/>
                  </a:lnTo>
                  <a:lnTo>
                    <a:pt x="116" y="308"/>
                  </a:lnTo>
                  <a:lnTo>
                    <a:pt x="120" y="304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2" y="300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6" y="296"/>
                  </a:lnTo>
                  <a:lnTo>
                    <a:pt x="148" y="292"/>
                  </a:lnTo>
                  <a:lnTo>
                    <a:pt x="150" y="290"/>
                  </a:lnTo>
                  <a:lnTo>
                    <a:pt x="154" y="284"/>
                  </a:lnTo>
                  <a:lnTo>
                    <a:pt x="160" y="280"/>
                  </a:lnTo>
                  <a:lnTo>
                    <a:pt x="166" y="278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60" y="268"/>
                  </a:lnTo>
                  <a:lnTo>
                    <a:pt x="158" y="268"/>
                  </a:lnTo>
                  <a:lnTo>
                    <a:pt x="156" y="268"/>
                  </a:lnTo>
                  <a:lnTo>
                    <a:pt x="156" y="268"/>
                  </a:lnTo>
                  <a:lnTo>
                    <a:pt x="156" y="266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62"/>
                  </a:lnTo>
                  <a:lnTo>
                    <a:pt x="162" y="262"/>
                  </a:lnTo>
                  <a:lnTo>
                    <a:pt x="164" y="262"/>
                  </a:lnTo>
                  <a:lnTo>
                    <a:pt x="170" y="266"/>
                  </a:lnTo>
                  <a:lnTo>
                    <a:pt x="172" y="266"/>
                  </a:lnTo>
                  <a:lnTo>
                    <a:pt x="172" y="268"/>
                  </a:lnTo>
                  <a:lnTo>
                    <a:pt x="170" y="270"/>
                  </a:lnTo>
                  <a:lnTo>
                    <a:pt x="172" y="272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6" y="270"/>
                  </a:lnTo>
                  <a:lnTo>
                    <a:pt x="178" y="260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2" y="258"/>
                  </a:lnTo>
                  <a:lnTo>
                    <a:pt x="182" y="260"/>
                  </a:lnTo>
                  <a:lnTo>
                    <a:pt x="182" y="262"/>
                  </a:lnTo>
                  <a:lnTo>
                    <a:pt x="182" y="264"/>
                  </a:lnTo>
                  <a:lnTo>
                    <a:pt x="180" y="264"/>
                  </a:lnTo>
                  <a:lnTo>
                    <a:pt x="180" y="266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4"/>
                  </a:lnTo>
                  <a:lnTo>
                    <a:pt x="184" y="274"/>
                  </a:lnTo>
                  <a:lnTo>
                    <a:pt x="188" y="274"/>
                  </a:lnTo>
                  <a:lnTo>
                    <a:pt x="188" y="274"/>
                  </a:lnTo>
                  <a:lnTo>
                    <a:pt x="190" y="276"/>
                  </a:lnTo>
                  <a:lnTo>
                    <a:pt x="192" y="276"/>
                  </a:lnTo>
                  <a:lnTo>
                    <a:pt x="194" y="276"/>
                  </a:lnTo>
                  <a:lnTo>
                    <a:pt x="198" y="274"/>
                  </a:lnTo>
                  <a:lnTo>
                    <a:pt x="198" y="272"/>
                  </a:lnTo>
                  <a:lnTo>
                    <a:pt x="200" y="272"/>
                  </a:lnTo>
                  <a:lnTo>
                    <a:pt x="210" y="270"/>
                  </a:lnTo>
                  <a:lnTo>
                    <a:pt x="214" y="268"/>
                  </a:lnTo>
                  <a:lnTo>
                    <a:pt x="216" y="268"/>
                  </a:lnTo>
                  <a:lnTo>
                    <a:pt x="220" y="266"/>
                  </a:lnTo>
                  <a:lnTo>
                    <a:pt x="222" y="266"/>
                  </a:lnTo>
                  <a:lnTo>
                    <a:pt x="224" y="264"/>
                  </a:lnTo>
                  <a:lnTo>
                    <a:pt x="222" y="260"/>
                  </a:lnTo>
                  <a:lnTo>
                    <a:pt x="218" y="254"/>
                  </a:lnTo>
                  <a:lnTo>
                    <a:pt x="214" y="252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6" y="248"/>
                  </a:lnTo>
                  <a:lnTo>
                    <a:pt x="216" y="246"/>
                  </a:lnTo>
                  <a:lnTo>
                    <a:pt x="218" y="244"/>
                  </a:lnTo>
                  <a:lnTo>
                    <a:pt x="220" y="242"/>
                  </a:lnTo>
                  <a:lnTo>
                    <a:pt x="220" y="238"/>
                  </a:lnTo>
                  <a:lnTo>
                    <a:pt x="218" y="236"/>
                  </a:lnTo>
                  <a:lnTo>
                    <a:pt x="218" y="234"/>
                  </a:lnTo>
                  <a:lnTo>
                    <a:pt x="218" y="232"/>
                  </a:lnTo>
                  <a:lnTo>
                    <a:pt x="218" y="232"/>
                  </a:lnTo>
                  <a:lnTo>
                    <a:pt x="220" y="232"/>
                  </a:lnTo>
                  <a:lnTo>
                    <a:pt x="224" y="232"/>
                  </a:lnTo>
                  <a:lnTo>
                    <a:pt x="226" y="232"/>
                  </a:lnTo>
                  <a:lnTo>
                    <a:pt x="228" y="230"/>
                  </a:lnTo>
                  <a:lnTo>
                    <a:pt x="228" y="228"/>
                  </a:lnTo>
                  <a:lnTo>
                    <a:pt x="230" y="228"/>
                  </a:lnTo>
                  <a:lnTo>
                    <a:pt x="232" y="228"/>
                  </a:lnTo>
                  <a:lnTo>
                    <a:pt x="232" y="230"/>
                  </a:lnTo>
                  <a:lnTo>
                    <a:pt x="234" y="230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4" y="228"/>
                  </a:lnTo>
                  <a:lnTo>
                    <a:pt x="234" y="226"/>
                  </a:lnTo>
                  <a:lnTo>
                    <a:pt x="234" y="226"/>
                  </a:lnTo>
                  <a:lnTo>
                    <a:pt x="234" y="222"/>
                  </a:lnTo>
                  <a:lnTo>
                    <a:pt x="236" y="222"/>
                  </a:lnTo>
                  <a:lnTo>
                    <a:pt x="238" y="222"/>
                  </a:lnTo>
                  <a:lnTo>
                    <a:pt x="240" y="222"/>
                  </a:lnTo>
                  <a:lnTo>
                    <a:pt x="240" y="220"/>
                  </a:lnTo>
                  <a:lnTo>
                    <a:pt x="240" y="216"/>
                  </a:lnTo>
                  <a:lnTo>
                    <a:pt x="238" y="214"/>
                  </a:lnTo>
                  <a:lnTo>
                    <a:pt x="234" y="214"/>
                  </a:lnTo>
                  <a:lnTo>
                    <a:pt x="232" y="214"/>
                  </a:lnTo>
                  <a:lnTo>
                    <a:pt x="230" y="214"/>
                  </a:lnTo>
                  <a:lnTo>
                    <a:pt x="230" y="212"/>
                  </a:lnTo>
                  <a:lnTo>
                    <a:pt x="230" y="210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30" y="206"/>
                  </a:lnTo>
                  <a:lnTo>
                    <a:pt x="228" y="206"/>
                  </a:lnTo>
                  <a:lnTo>
                    <a:pt x="228" y="206"/>
                  </a:lnTo>
                  <a:lnTo>
                    <a:pt x="228" y="204"/>
                  </a:lnTo>
                  <a:lnTo>
                    <a:pt x="230" y="204"/>
                  </a:lnTo>
                  <a:lnTo>
                    <a:pt x="230" y="204"/>
                  </a:lnTo>
                  <a:lnTo>
                    <a:pt x="230" y="202"/>
                  </a:lnTo>
                  <a:lnTo>
                    <a:pt x="224" y="202"/>
                  </a:lnTo>
                  <a:lnTo>
                    <a:pt x="224" y="200"/>
                  </a:lnTo>
                  <a:lnTo>
                    <a:pt x="222" y="198"/>
                  </a:lnTo>
                  <a:lnTo>
                    <a:pt x="224" y="196"/>
                  </a:lnTo>
                  <a:lnTo>
                    <a:pt x="224" y="194"/>
                  </a:lnTo>
                  <a:lnTo>
                    <a:pt x="226" y="194"/>
                  </a:lnTo>
                  <a:lnTo>
                    <a:pt x="230" y="196"/>
                  </a:lnTo>
                  <a:lnTo>
                    <a:pt x="230" y="196"/>
                  </a:lnTo>
                  <a:lnTo>
                    <a:pt x="232" y="196"/>
                  </a:lnTo>
                  <a:lnTo>
                    <a:pt x="232" y="194"/>
                  </a:lnTo>
                  <a:lnTo>
                    <a:pt x="238" y="194"/>
                  </a:lnTo>
                  <a:lnTo>
                    <a:pt x="238" y="194"/>
                  </a:lnTo>
                  <a:lnTo>
                    <a:pt x="240" y="192"/>
                  </a:lnTo>
                  <a:lnTo>
                    <a:pt x="238" y="190"/>
                  </a:lnTo>
                  <a:lnTo>
                    <a:pt x="238" y="190"/>
                  </a:lnTo>
                  <a:lnTo>
                    <a:pt x="236" y="186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38" y="180"/>
                  </a:lnTo>
                  <a:lnTo>
                    <a:pt x="236" y="178"/>
                  </a:lnTo>
                  <a:lnTo>
                    <a:pt x="234" y="178"/>
                  </a:lnTo>
                  <a:lnTo>
                    <a:pt x="232" y="180"/>
                  </a:lnTo>
                  <a:lnTo>
                    <a:pt x="230" y="180"/>
                  </a:lnTo>
                  <a:lnTo>
                    <a:pt x="228" y="180"/>
                  </a:lnTo>
                  <a:lnTo>
                    <a:pt x="228" y="176"/>
                  </a:lnTo>
                  <a:lnTo>
                    <a:pt x="226" y="17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8" y="174"/>
                  </a:lnTo>
                  <a:lnTo>
                    <a:pt x="216" y="174"/>
                  </a:lnTo>
                  <a:lnTo>
                    <a:pt x="216" y="172"/>
                  </a:lnTo>
                  <a:lnTo>
                    <a:pt x="216" y="172"/>
                  </a:lnTo>
                  <a:lnTo>
                    <a:pt x="216" y="168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4"/>
                  </a:lnTo>
                  <a:lnTo>
                    <a:pt x="212" y="162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12" y="158"/>
                  </a:lnTo>
                  <a:lnTo>
                    <a:pt x="212" y="156"/>
                  </a:lnTo>
                  <a:lnTo>
                    <a:pt x="202" y="130"/>
                  </a:lnTo>
                  <a:lnTo>
                    <a:pt x="198" y="126"/>
                  </a:lnTo>
                  <a:lnTo>
                    <a:pt x="198" y="122"/>
                  </a:lnTo>
                  <a:lnTo>
                    <a:pt x="202" y="120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20"/>
                  </a:lnTo>
                  <a:lnTo>
                    <a:pt x="212" y="122"/>
                  </a:lnTo>
                  <a:lnTo>
                    <a:pt x="214" y="122"/>
                  </a:lnTo>
                  <a:lnTo>
                    <a:pt x="216" y="120"/>
                  </a:lnTo>
                  <a:lnTo>
                    <a:pt x="218" y="120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20" y="114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0" y="110"/>
                  </a:lnTo>
                  <a:lnTo>
                    <a:pt x="230" y="108"/>
                  </a:lnTo>
                  <a:lnTo>
                    <a:pt x="232" y="108"/>
                  </a:lnTo>
                  <a:lnTo>
                    <a:pt x="236" y="108"/>
                  </a:lnTo>
                  <a:lnTo>
                    <a:pt x="238" y="108"/>
                  </a:lnTo>
                  <a:lnTo>
                    <a:pt x="240" y="108"/>
                  </a:lnTo>
                  <a:lnTo>
                    <a:pt x="240" y="104"/>
                  </a:lnTo>
                  <a:lnTo>
                    <a:pt x="242" y="98"/>
                  </a:lnTo>
                  <a:lnTo>
                    <a:pt x="242" y="96"/>
                  </a:lnTo>
                  <a:lnTo>
                    <a:pt x="250" y="94"/>
                  </a:lnTo>
                  <a:lnTo>
                    <a:pt x="252" y="92"/>
                  </a:lnTo>
                  <a:lnTo>
                    <a:pt x="252" y="92"/>
                  </a:lnTo>
                  <a:lnTo>
                    <a:pt x="254" y="90"/>
                  </a:lnTo>
                  <a:lnTo>
                    <a:pt x="254" y="88"/>
                  </a:lnTo>
                  <a:lnTo>
                    <a:pt x="262" y="90"/>
                  </a:lnTo>
                  <a:lnTo>
                    <a:pt x="264" y="90"/>
                  </a:lnTo>
                  <a:lnTo>
                    <a:pt x="266" y="90"/>
                  </a:lnTo>
                  <a:lnTo>
                    <a:pt x="268" y="88"/>
                  </a:lnTo>
                  <a:lnTo>
                    <a:pt x="270" y="90"/>
                  </a:lnTo>
                  <a:lnTo>
                    <a:pt x="272" y="96"/>
                  </a:lnTo>
                  <a:lnTo>
                    <a:pt x="274" y="98"/>
                  </a:lnTo>
                  <a:lnTo>
                    <a:pt x="276" y="98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80" y="90"/>
                  </a:lnTo>
                  <a:lnTo>
                    <a:pt x="282" y="82"/>
                  </a:lnTo>
                  <a:lnTo>
                    <a:pt x="282" y="80"/>
                  </a:lnTo>
                  <a:lnTo>
                    <a:pt x="284" y="80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2" y="78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0" y="72"/>
                  </a:lnTo>
                  <a:lnTo>
                    <a:pt x="302" y="70"/>
                  </a:lnTo>
                  <a:lnTo>
                    <a:pt x="302" y="64"/>
                  </a:lnTo>
                  <a:lnTo>
                    <a:pt x="302" y="58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6" y="40"/>
                  </a:lnTo>
                  <a:lnTo>
                    <a:pt x="308" y="36"/>
                  </a:lnTo>
                  <a:lnTo>
                    <a:pt x="312" y="32"/>
                  </a:lnTo>
                  <a:lnTo>
                    <a:pt x="314" y="32"/>
                  </a:lnTo>
                  <a:lnTo>
                    <a:pt x="320" y="36"/>
                  </a:lnTo>
                  <a:lnTo>
                    <a:pt x="326" y="38"/>
                  </a:lnTo>
                  <a:lnTo>
                    <a:pt x="328" y="38"/>
                  </a:lnTo>
                  <a:lnTo>
                    <a:pt x="330" y="36"/>
                  </a:lnTo>
                  <a:lnTo>
                    <a:pt x="330" y="34"/>
                  </a:lnTo>
                  <a:lnTo>
                    <a:pt x="328" y="28"/>
                  </a:lnTo>
                  <a:lnTo>
                    <a:pt x="328" y="26"/>
                  </a:lnTo>
                  <a:lnTo>
                    <a:pt x="328" y="24"/>
                  </a:lnTo>
                  <a:lnTo>
                    <a:pt x="332" y="24"/>
                  </a:lnTo>
                  <a:lnTo>
                    <a:pt x="336" y="24"/>
                  </a:lnTo>
                  <a:lnTo>
                    <a:pt x="338" y="24"/>
                  </a:lnTo>
                  <a:lnTo>
                    <a:pt x="340" y="22"/>
                  </a:lnTo>
                  <a:lnTo>
                    <a:pt x="344" y="16"/>
                  </a:lnTo>
                  <a:lnTo>
                    <a:pt x="346" y="10"/>
                  </a:lnTo>
                  <a:lnTo>
                    <a:pt x="348" y="8"/>
                  </a:lnTo>
                  <a:lnTo>
                    <a:pt x="350" y="8"/>
                  </a:lnTo>
                  <a:lnTo>
                    <a:pt x="358" y="0"/>
                  </a:lnTo>
                  <a:lnTo>
                    <a:pt x="360" y="4"/>
                  </a:lnTo>
                  <a:lnTo>
                    <a:pt x="360" y="68"/>
                  </a:lnTo>
                  <a:lnTo>
                    <a:pt x="426" y="66"/>
                  </a:lnTo>
                  <a:lnTo>
                    <a:pt x="470" y="130"/>
                  </a:lnTo>
                  <a:lnTo>
                    <a:pt x="476" y="128"/>
                  </a:lnTo>
                  <a:lnTo>
                    <a:pt x="484" y="126"/>
                  </a:lnTo>
                  <a:lnTo>
                    <a:pt x="486" y="126"/>
                  </a:lnTo>
                  <a:lnTo>
                    <a:pt x="486" y="128"/>
                  </a:lnTo>
                  <a:lnTo>
                    <a:pt x="488" y="130"/>
                  </a:lnTo>
                  <a:lnTo>
                    <a:pt x="492" y="130"/>
                  </a:lnTo>
                  <a:lnTo>
                    <a:pt x="494" y="130"/>
                  </a:lnTo>
                  <a:lnTo>
                    <a:pt x="496" y="128"/>
                  </a:lnTo>
                  <a:lnTo>
                    <a:pt x="496" y="126"/>
                  </a:lnTo>
                  <a:lnTo>
                    <a:pt x="498" y="124"/>
                  </a:lnTo>
                  <a:lnTo>
                    <a:pt x="500" y="124"/>
                  </a:lnTo>
                  <a:lnTo>
                    <a:pt x="508" y="128"/>
                  </a:lnTo>
                  <a:lnTo>
                    <a:pt x="512" y="128"/>
                  </a:lnTo>
                  <a:lnTo>
                    <a:pt x="514" y="128"/>
                  </a:lnTo>
                  <a:lnTo>
                    <a:pt x="516" y="128"/>
                  </a:lnTo>
                  <a:lnTo>
                    <a:pt x="518" y="128"/>
                  </a:lnTo>
                  <a:lnTo>
                    <a:pt x="520" y="128"/>
                  </a:lnTo>
                  <a:lnTo>
                    <a:pt x="522" y="130"/>
                  </a:lnTo>
                  <a:lnTo>
                    <a:pt x="524" y="130"/>
                  </a:lnTo>
                  <a:lnTo>
                    <a:pt x="526" y="130"/>
                  </a:lnTo>
                  <a:lnTo>
                    <a:pt x="526" y="130"/>
                  </a:lnTo>
                  <a:lnTo>
                    <a:pt x="530" y="130"/>
                  </a:lnTo>
                  <a:lnTo>
                    <a:pt x="532" y="128"/>
                  </a:lnTo>
                  <a:lnTo>
                    <a:pt x="532" y="128"/>
                  </a:lnTo>
                  <a:lnTo>
                    <a:pt x="534" y="130"/>
                  </a:lnTo>
                  <a:lnTo>
                    <a:pt x="536" y="136"/>
                  </a:lnTo>
                  <a:lnTo>
                    <a:pt x="556" y="142"/>
                  </a:lnTo>
                  <a:lnTo>
                    <a:pt x="556" y="144"/>
                  </a:lnTo>
                  <a:lnTo>
                    <a:pt x="558" y="146"/>
                  </a:lnTo>
                  <a:lnTo>
                    <a:pt x="562" y="146"/>
                  </a:lnTo>
                  <a:lnTo>
                    <a:pt x="566" y="150"/>
                  </a:lnTo>
                  <a:lnTo>
                    <a:pt x="570" y="152"/>
                  </a:lnTo>
                  <a:lnTo>
                    <a:pt x="572" y="154"/>
                  </a:lnTo>
                  <a:lnTo>
                    <a:pt x="574" y="154"/>
                  </a:lnTo>
                  <a:lnTo>
                    <a:pt x="577" y="156"/>
                  </a:lnTo>
                  <a:lnTo>
                    <a:pt x="579" y="158"/>
                  </a:lnTo>
                  <a:lnTo>
                    <a:pt x="581" y="158"/>
                  </a:lnTo>
                  <a:lnTo>
                    <a:pt x="583" y="160"/>
                  </a:lnTo>
                  <a:lnTo>
                    <a:pt x="585" y="162"/>
                  </a:lnTo>
                  <a:lnTo>
                    <a:pt x="589" y="162"/>
                  </a:lnTo>
                  <a:lnTo>
                    <a:pt x="593" y="164"/>
                  </a:lnTo>
                  <a:lnTo>
                    <a:pt x="595" y="164"/>
                  </a:lnTo>
                  <a:lnTo>
                    <a:pt x="601" y="166"/>
                  </a:lnTo>
                  <a:lnTo>
                    <a:pt x="605" y="174"/>
                  </a:lnTo>
                  <a:lnTo>
                    <a:pt x="593" y="182"/>
                  </a:lnTo>
                  <a:lnTo>
                    <a:pt x="647" y="260"/>
                  </a:lnTo>
                  <a:lnTo>
                    <a:pt x="701" y="248"/>
                  </a:lnTo>
                  <a:lnTo>
                    <a:pt x="725" y="248"/>
                  </a:lnTo>
                  <a:lnTo>
                    <a:pt x="779" y="236"/>
                  </a:lnTo>
                  <a:lnTo>
                    <a:pt x="793" y="230"/>
                  </a:lnTo>
                  <a:lnTo>
                    <a:pt x="793" y="230"/>
                  </a:lnTo>
                  <a:lnTo>
                    <a:pt x="919" y="188"/>
                  </a:lnTo>
                  <a:lnTo>
                    <a:pt x="919" y="188"/>
                  </a:lnTo>
                  <a:lnTo>
                    <a:pt x="919" y="188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4336" y="1926"/>
              <a:ext cx="508" cy="394"/>
            </a:xfrm>
            <a:custGeom>
              <a:avLst/>
              <a:gdLst>
                <a:gd name="T0" fmla="*/ 388 w 508"/>
                <a:gd name="T1" fmla="*/ 0 h 394"/>
                <a:gd name="T2" fmla="*/ 448 w 508"/>
                <a:gd name="T3" fmla="*/ 136 h 394"/>
                <a:gd name="T4" fmla="*/ 458 w 508"/>
                <a:gd name="T5" fmla="*/ 148 h 394"/>
                <a:gd name="T6" fmla="*/ 464 w 508"/>
                <a:gd name="T7" fmla="*/ 154 h 394"/>
                <a:gd name="T8" fmla="*/ 474 w 508"/>
                <a:gd name="T9" fmla="*/ 146 h 394"/>
                <a:gd name="T10" fmla="*/ 484 w 508"/>
                <a:gd name="T11" fmla="*/ 144 h 394"/>
                <a:gd name="T12" fmla="*/ 488 w 508"/>
                <a:gd name="T13" fmla="*/ 144 h 394"/>
                <a:gd name="T14" fmla="*/ 488 w 508"/>
                <a:gd name="T15" fmla="*/ 146 h 394"/>
                <a:gd name="T16" fmla="*/ 500 w 508"/>
                <a:gd name="T17" fmla="*/ 144 h 394"/>
                <a:gd name="T18" fmla="*/ 506 w 508"/>
                <a:gd name="T19" fmla="*/ 140 h 394"/>
                <a:gd name="T20" fmla="*/ 506 w 508"/>
                <a:gd name="T21" fmla="*/ 146 h 394"/>
                <a:gd name="T22" fmla="*/ 490 w 508"/>
                <a:gd name="T23" fmla="*/ 156 h 394"/>
                <a:gd name="T24" fmla="*/ 478 w 508"/>
                <a:gd name="T25" fmla="*/ 164 h 394"/>
                <a:gd name="T26" fmla="*/ 470 w 508"/>
                <a:gd name="T27" fmla="*/ 172 h 394"/>
                <a:gd name="T28" fmla="*/ 462 w 508"/>
                <a:gd name="T29" fmla="*/ 186 h 394"/>
                <a:gd name="T30" fmla="*/ 460 w 508"/>
                <a:gd name="T31" fmla="*/ 192 h 394"/>
                <a:gd name="T32" fmla="*/ 444 w 508"/>
                <a:gd name="T33" fmla="*/ 202 h 394"/>
                <a:gd name="T34" fmla="*/ 412 w 508"/>
                <a:gd name="T35" fmla="*/ 218 h 394"/>
                <a:gd name="T36" fmla="*/ 384 w 508"/>
                <a:gd name="T37" fmla="*/ 236 h 394"/>
                <a:gd name="T38" fmla="*/ 380 w 508"/>
                <a:gd name="T39" fmla="*/ 248 h 394"/>
                <a:gd name="T40" fmla="*/ 386 w 508"/>
                <a:gd name="T41" fmla="*/ 254 h 394"/>
                <a:gd name="T42" fmla="*/ 368 w 508"/>
                <a:gd name="T43" fmla="*/ 272 h 394"/>
                <a:gd name="T44" fmla="*/ 346 w 508"/>
                <a:gd name="T45" fmla="*/ 280 h 394"/>
                <a:gd name="T46" fmla="*/ 324 w 508"/>
                <a:gd name="T47" fmla="*/ 286 h 394"/>
                <a:gd name="T48" fmla="*/ 316 w 508"/>
                <a:gd name="T49" fmla="*/ 298 h 394"/>
                <a:gd name="T50" fmla="*/ 302 w 508"/>
                <a:gd name="T51" fmla="*/ 308 h 394"/>
                <a:gd name="T52" fmla="*/ 278 w 508"/>
                <a:gd name="T53" fmla="*/ 340 h 394"/>
                <a:gd name="T54" fmla="*/ 256 w 508"/>
                <a:gd name="T55" fmla="*/ 354 h 394"/>
                <a:gd name="T56" fmla="*/ 218 w 508"/>
                <a:gd name="T57" fmla="*/ 368 h 394"/>
                <a:gd name="T58" fmla="*/ 180 w 508"/>
                <a:gd name="T59" fmla="*/ 382 h 394"/>
                <a:gd name="T60" fmla="*/ 84 w 508"/>
                <a:gd name="T61" fmla="*/ 262 h 394"/>
                <a:gd name="T62" fmla="*/ 64 w 508"/>
                <a:gd name="T63" fmla="*/ 182 h 394"/>
                <a:gd name="T64" fmla="*/ 54 w 508"/>
                <a:gd name="T65" fmla="*/ 166 h 394"/>
                <a:gd name="T66" fmla="*/ 32 w 508"/>
                <a:gd name="T67" fmla="*/ 142 h 394"/>
                <a:gd name="T68" fmla="*/ 22 w 508"/>
                <a:gd name="T69" fmla="*/ 130 h 394"/>
                <a:gd name="T70" fmla="*/ 16 w 508"/>
                <a:gd name="T71" fmla="*/ 130 h 394"/>
                <a:gd name="T72" fmla="*/ 10 w 508"/>
                <a:gd name="T73" fmla="*/ 126 h 394"/>
                <a:gd name="T74" fmla="*/ 0 w 508"/>
                <a:gd name="T75" fmla="*/ 116 h 394"/>
                <a:gd name="T76" fmla="*/ 18 w 508"/>
                <a:gd name="T77" fmla="*/ 110 h 394"/>
                <a:gd name="T78" fmla="*/ 26 w 508"/>
                <a:gd name="T79" fmla="*/ 96 h 394"/>
                <a:gd name="T80" fmla="*/ 34 w 508"/>
                <a:gd name="T81" fmla="*/ 86 h 394"/>
                <a:gd name="T82" fmla="*/ 44 w 508"/>
                <a:gd name="T83" fmla="*/ 72 h 394"/>
                <a:gd name="T84" fmla="*/ 54 w 508"/>
                <a:gd name="T85" fmla="*/ 60 h 394"/>
                <a:gd name="T86" fmla="*/ 70 w 508"/>
                <a:gd name="T87" fmla="*/ 40 h 394"/>
                <a:gd name="T88" fmla="*/ 88 w 508"/>
                <a:gd name="T89" fmla="*/ 24 h 394"/>
                <a:gd name="T90" fmla="*/ 104 w 508"/>
                <a:gd name="T91" fmla="*/ 18 h 394"/>
                <a:gd name="T92" fmla="*/ 114 w 508"/>
                <a:gd name="T93" fmla="*/ 18 h 394"/>
                <a:gd name="T94" fmla="*/ 238 w 508"/>
                <a:gd name="T95" fmla="*/ 1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8" h="394">
                  <a:moveTo>
                    <a:pt x="238" y="14"/>
                  </a:moveTo>
                  <a:lnTo>
                    <a:pt x="262" y="12"/>
                  </a:lnTo>
                  <a:lnTo>
                    <a:pt x="264" y="10"/>
                  </a:lnTo>
                  <a:lnTo>
                    <a:pt x="388" y="0"/>
                  </a:lnTo>
                  <a:lnTo>
                    <a:pt x="366" y="92"/>
                  </a:lnTo>
                  <a:lnTo>
                    <a:pt x="426" y="100"/>
                  </a:lnTo>
                  <a:lnTo>
                    <a:pt x="448" y="134"/>
                  </a:lnTo>
                  <a:lnTo>
                    <a:pt x="448" y="136"/>
                  </a:lnTo>
                  <a:lnTo>
                    <a:pt x="454" y="146"/>
                  </a:lnTo>
                  <a:lnTo>
                    <a:pt x="456" y="146"/>
                  </a:lnTo>
                  <a:lnTo>
                    <a:pt x="456" y="146"/>
                  </a:lnTo>
                  <a:lnTo>
                    <a:pt x="458" y="148"/>
                  </a:lnTo>
                  <a:lnTo>
                    <a:pt x="458" y="148"/>
                  </a:lnTo>
                  <a:lnTo>
                    <a:pt x="460" y="150"/>
                  </a:lnTo>
                  <a:lnTo>
                    <a:pt x="462" y="154"/>
                  </a:lnTo>
                  <a:lnTo>
                    <a:pt x="464" y="154"/>
                  </a:lnTo>
                  <a:lnTo>
                    <a:pt x="466" y="150"/>
                  </a:lnTo>
                  <a:lnTo>
                    <a:pt x="468" y="150"/>
                  </a:lnTo>
                  <a:lnTo>
                    <a:pt x="472" y="150"/>
                  </a:lnTo>
                  <a:lnTo>
                    <a:pt x="474" y="146"/>
                  </a:lnTo>
                  <a:lnTo>
                    <a:pt x="480" y="144"/>
                  </a:lnTo>
                  <a:lnTo>
                    <a:pt x="482" y="146"/>
                  </a:lnTo>
                  <a:lnTo>
                    <a:pt x="484" y="146"/>
                  </a:lnTo>
                  <a:lnTo>
                    <a:pt x="484" y="144"/>
                  </a:lnTo>
                  <a:lnTo>
                    <a:pt x="486" y="144"/>
                  </a:lnTo>
                  <a:lnTo>
                    <a:pt x="486" y="144"/>
                  </a:lnTo>
                  <a:lnTo>
                    <a:pt x="486" y="142"/>
                  </a:lnTo>
                  <a:lnTo>
                    <a:pt x="488" y="144"/>
                  </a:lnTo>
                  <a:lnTo>
                    <a:pt x="488" y="144"/>
                  </a:lnTo>
                  <a:lnTo>
                    <a:pt x="488" y="144"/>
                  </a:lnTo>
                  <a:lnTo>
                    <a:pt x="488" y="144"/>
                  </a:lnTo>
                  <a:lnTo>
                    <a:pt x="488" y="146"/>
                  </a:lnTo>
                  <a:lnTo>
                    <a:pt x="490" y="148"/>
                  </a:lnTo>
                  <a:lnTo>
                    <a:pt x="492" y="148"/>
                  </a:lnTo>
                  <a:lnTo>
                    <a:pt x="494" y="146"/>
                  </a:lnTo>
                  <a:lnTo>
                    <a:pt x="500" y="144"/>
                  </a:lnTo>
                  <a:lnTo>
                    <a:pt x="500" y="142"/>
                  </a:lnTo>
                  <a:lnTo>
                    <a:pt x="502" y="142"/>
                  </a:lnTo>
                  <a:lnTo>
                    <a:pt x="504" y="140"/>
                  </a:lnTo>
                  <a:lnTo>
                    <a:pt x="506" y="140"/>
                  </a:lnTo>
                  <a:lnTo>
                    <a:pt x="508" y="140"/>
                  </a:lnTo>
                  <a:lnTo>
                    <a:pt x="508" y="142"/>
                  </a:lnTo>
                  <a:lnTo>
                    <a:pt x="508" y="142"/>
                  </a:lnTo>
                  <a:lnTo>
                    <a:pt x="506" y="146"/>
                  </a:lnTo>
                  <a:lnTo>
                    <a:pt x="506" y="148"/>
                  </a:lnTo>
                  <a:lnTo>
                    <a:pt x="502" y="150"/>
                  </a:lnTo>
                  <a:lnTo>
                    <a:pt x="496" y="156"/>
                  </a:lnTo>
                  <a:lnTo>
                    <a:pt x="490" y="156"/>
                  </a:lnTo>
                  <a:lnTo>
                    <a:pt x="482" y="160"/>
                  </a:lnTo>
                  <a:lnTo>
                    <a:pt x="480" y="162"/>
                  </a:lnTo>
                  <a:lnTo>
                    <a:pt x="478" y="164"/>
                  </a:lnTo>
                  <a:lnTo>
                    <a:pt x="478" y="164"/>
                  </a:lnTo>
                  <a:lnTo>
                    <a:pt x="476" y="164"/>
                  </a:lnTo>
                  <a:lnTo>
                    <a:pt x="474" y="166"/>
                  </a:lnTo>
                  <a:lnTo>
                    <a:pt x="474" y="166"/>
                  </a:lnTo>
                  <a:lnTo>
                    <a:pt x="470" y="172"/>
                  </a:lnTo>
                  <a:lnTo>
                    <a:pt x="468" y="178"/>
                  </a:lnTo>
                  <a:lnTo>
                    <a:pt x="466" y="182"/>
                  </a:lnTo>
                  <a:lnTo>
                    <a:pt x="464" y="182"/>
                  </a:lnTo>
                  <a:lnTo>
                    <a:pt x="462" y="186"/>
                  </a:lnTo>
                  <a:lnTo>
                    <a:pt x="462" y="188"/>
                  </a:lnTo>
                  <a:lnTo>
                    <a:pt x="462" y="190"/>
                  </a:lnTo>
                  <a:lnTo>
                    <a:pt x="462" y="190"/>
                  </a:lnTo>
                  <a:lnTo>
                    <a:pt x="460" y="192"/>
                  </a:lnTo>
                  <a:lnTo>
                    <a:pt x="458" y="192"/>
                  </a:lnTo>
                  <a:lnTo>
                    <a:pt x="456" y="194"/>
                  </a:lnTo>
                  <a:lnTo>
                    <a:pt x="450" y="200"/>
                  </a:lnTo>
                  <a:lnTo>
                    <a:pt x="444" y="202"/>
                  </a:lnTo>
                  <a:lnTo>
                    <a:pt x="438" y="206"/>
                  </a:lnTo>
                  <a:lnTo>
                    <a:pt x="426" y="212"/>
                  </a:lnTo>
                  <a:lnTo>
                    <a:pt x="422" y="212"/>
                  </a:lnTo>
                  <a:lnTo>
                    <a:pt x="412" y="218"/>
                  </a:lnTo>
                  <a:lnTo>
                    <a:pt x="402" y="222"/>
                  </a:lnTo>
                  <a:lnTo>
                    <a:pt x="390" y="230"/>
                  </a:lnTo>
                  <a:lnTo>
                    <a:pt x="384" y="234"/>
                  </a:lnTo>
                  <a:lnTo>
                    <a:pt x="384" y="236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6"/>
                  </a:lnTo>
                  <a:lnTo>
                    <a:pt x="380" y="248"/>
                  </a:lnTo>
                  <a:lnTo>
                    <a:pt x="380" y="250"/>
                  </a:lnTo>
                  <a:lnTo>
                    <a:pt x="382" y="252"/>
                  </a:lnTo>
                  <a:lnTo>
                    <a:pt x="384" y="254"/>
                  </a:lnTo>
                  <a:lnTo>
                    <a:pt x="386" y="254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8"/>
                  </a:lnTo>
                  <a:lnTo>
                    <a:pt x="368" y="272"/>
                  </a:lnTo>
                  <a:lnTo>
                    <a:pt x="352" y="274"/>
                  </a:lnTo>
                  <a:lnTo>
                    <a:pt x="350" y="274"/>
                  </a:lnTo>
                  <a:lnTo>
                    <a:pt x="348" y="278"/>
                  </a:lnTo>
                  <a:lnTo>
                    <a:pt x="346" y="280"/>
                  </a:lnTo>
                  <a:lnTo>
                    <a:pt x="344" y="282"/>
                  </a:lnTo>
                  <a:lnTo>
                    <a:pt x="340" y="282"/>
                  </a:lnTo>
                  <a:lnTo>
                    <a:pt x="326" y="284"/>
                  </a:lnTo>
                  <a:lnTo>
                    <a:pt x="324" y="286"/>
                  </a:lnTo>
                  <a:lnTo>
                    <a:pt x="322" y="288"/>
                  </a:lnTo>
                  <a:lnTo>
                    <a:pt x="320" y="290"/>
                  </a:lnTo>
                  <a:lnTo>
                    <a:pt x="318" y="294"/>
                  </a:lnTo>
                  <a:lnTo>
                    <a:pt x="316" y="298"/>
                  </a:lnTo>
                  <a:lnTo>
                    <a:pt x="314" y="300"/>
                  </a:lnTo>
                  <a:lnTo>
                    <a:pt x="306" y="306"/>
                  </a:lnTo>
                  <a:lnTo>
                    <a:pt x="304" y="306"/>
                  </a:lnTo>
                  <a:lnTo>
                    <a:pt x="302" y="308"/>
                  </a:lnTo>
                  <a:lnTo>
                    <a:pt x="306" y="318"/>
                  </a:lnTo>
                  <a:lnTo>
                    <a:pt x="288" y="326"/>
                  </a:lnTo>
                  <a:lnTo>
                    <a:pt x="284" y="332"/>
                  </a:lnTo>
                  <a:lnTo>
                    <a:pt x="278" y="340"/>
                  </a:lnTo>
                  <a:lnTo>
                    <a:pt x="274" y="344"/>
                  </a:lnTo>
                  <a:lnTo>
                    <a:pt x="272" y="346"/>
                  </a:lnTo>
                  <a:lnTo>
                    <a:pt x="268" y="348"/>
                  </a:lnTo>
                  <a:lnTo>
                    <a:pt x="256" y="354"/>
                  </a:lnTo>
                  <a:lnTo>
                    <a:pt x="254" y="354"/>
                  </a:lnTo>
                  <a:lnTo>
                    <a:pt x="240" y="356"/>
                  </a:lnTo>
                  <a:lnTo>
                    <a:pt x="228" y="364"/>
                  </a:lnTo>
                  <a:lnTo>
                    <a:pt x="218" y="368"/>
                  </a:lnTo>
                  <a:lnTo>
                    <a:pt x="204" y="376"/>
                  </a:lnTo>
                  <a:lnTo>
                    <a:pt x="196" y="380"/>
                  </a:lnTo>
                  <a:lnTo>
                    <a:pt x="190" y="380"/>
                  </a:lnTo>
                  <a:lnTo>
                    <a:pt x="180" y="382"/>
                  </a:lnTo>
                  <a:lnTo>
                    <a:pt x="128" y="394"/>
                  </a:lnTo>
                  <a:lnTo>
                    <a:pt x="120" y="372"/>
                  </a:lnTo>
                  <a:lnTo>
                    <a:pt x="60" y="274"/>
                  </a:lnTo>
                  <a:lnTo>
                    <a:pt x="84" y="262"/>
                  </a:lnTo>
                  <a:lnTo>
                    <a:pt x="80" y="256"/>
                  </a:lnTo>
                  <a:lnTo>
                    <a:pt x="110" y="238"/>
                  </a:lnTo>
                  <a:lnTo>
                    <a:pt x="112" y="236"/>
                  </a:lnTo>
                  <a:lnTo>
                    <a:pt x="64" y="182"/>
                  </a:lnTo>
                  <a:lnTo>
                    <a:pt x="58" y="180"/>
                  </a:lnTo>
                  <a:lnTo>
                    <a:pt x="58" y="176"/>
                  </a:lnTo>
                  <a:lnTo>
                    <a:pt x="56" y="170"/>
                  </a:lnTo>
                  <a:lnTo>
                    <a:pt x="54" y="166"/>
                  </a:lnTo>
                  <a:lnTo>
                    <a:pt x="38" y="152"/>
                  </a:lnTo>
                  <a:lnTo>
                    <a:pt x="34" y="150"/>
                  </a:lnTo>
                  <a:lnTo>
                    <a:pt x="32" y="148"/>
                  </a:lnTo>
                  <a:lnTo>
                    <a:pt x="32" y="142"/>
                  </a:lnTo>
                  <a:lnTo>
                    <a:pt x="26" y="140"/>
                  </a:lnTo>
                  <a:lnTo>
                    <a:pt x="26" y="136"/>
                  </a:lnTo>
                  <a:lnTo>
                    <a:pt x="24" y="134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6" y="128"/>
                  </a:lnTo>
                  <a:lnTo>
                    <a:pt x="16" y="130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4" y="124"/>
                  </a:lnTo>
                  <a:lnTo>
                    <a:pt x="2" y="124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2" y="112"/>
                  </a:lnTo>
                  <a:lnTo>
                    <a:pt x="10" y="114"/>
                  </a:lnTo>
                  <a:lnTo>
                    <a:pt x="12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6" y="92"/>
                  </a:lnTo>
                  <a:lnTo>
                    <a:pt x="32" y="92"/>
                  </a:lnTo>
                  <a:lnTo>
                    <a:pt x="34" y="88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8" y="68"/>
                  </a:lnTo>
                  <a:lnTo>
                    <a:pt x="52" y="66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6" y="56"/>
                  </a:lnTo>
                  <a:lnTo>
                    <a:pt x="58" y="50"/>
                  </a:lnTo>
                  <a:lnTo>
                    <a:pt x="64" y="44"/>
                  </a:lnTo>
                  <a:lnTo>
                    <a:pt x="70" y="40"/>
                  </a:lnTo>
                  <a:lnTo>
                    <a:pt x="72" y="36"/>
                  </a:lnTo>
                  <a:lnTo>
                    <a:pt x="76" y="28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92" y="26"/>
                  </a:lnTo>
                  <a:lnTo>
                    <a:pt x="98" y="30"/>
                  </a:lnTo>
                  <a:lnTo>
                    <a:pt x="102" y="24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10" y="18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200" y="18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3366" y="1996"/>
              <a:ext cx="424" cy="510"/>
            </a:xfrm>
            <a:custGeom>
              <a:avLst/>
              <a:gdLst>
                <a:gd name="T0" fmla="*/ 160 w 424"/>
                <a:gd name="T1" fmla="*/ 28 h 510"/>
                <a:gd name="T2" fmla="*/ 160 w 424"/>
                <a:gd name="T3" fmla="*/ 58 h 510"/>
                <a:gd name="T4" fmla="*/ 158 w 424"/>
                <a:gd name="T5" fmla="*/ 78 h 510"/>
                <a:gd name="T6" fmla="*/ 148 w 424"/>
                <a:gd name="T7" fmla="*/ 102 h 510"/>
                <a:gd name="T8" fmla="*/ 140 w 424"/>
                <a:gd name="T9" fmla="*/ 120 h 510"/>
                <a:gd name="T10" fmla="*/ 134 w 424"/>
                <a:gd name="T11" fmla="*/ 140 h 510"/>
                <a:gd name="T12" fmla="*/ 130 w 424"/>
                <a:gd name="T13" fmla="*/ 154 h 510"/>
                <a:gd name="T14" fmla="*/ 120 w 424"/>
                <a:gd name="T15" fmla="*/ 184 h 510"/>
                <a:gd name="T16" fmla="*/ 116 w 424"/>
                <a:gd name="T17" fmla="*/ 196 h 510"/>
                <a:gd name="T18" fmla="*/ 216 w 424"/>
                <a:gd name="T19" fmla="*/ 186 h 510"/>
                <a:gd name="T20" fmla="*/ 224 w 424"/>
                <a:gd name="T21" fmla="*/ 190 h 510"/>
                <a:gd name="T22" fmla="*/ 242 w 424"/>
                <a:gd name="T23" fmla="*/ 192 h 510"/>
                <a:gd name="T24" fmla="*/ 268 w 424"/>
                <a:gd name="T25" fmla="*/ 210 h 510"/>
                <a:gd name="T26" fmla="*/ 284 w 424"/>
                <a:gd name="T27" fmla="*/ 230 h 510"/>
                <a:gd name="T28" fmla="*/ 288 w 424"/>
                <a:gd name="T29" fmla="*/ 244 h 510"/>
                <a:gd name="T30" fmla="*/ 296 w 424"/>
                <a:gd name="T31" fmla="*/ 262 h 510"/>
                <a:gd name="T32" fmla="*/ 332 w 424"/>
                <a:gd name="T33" fmla="*/ 264 h 510"/>
                <a:gd name="T34" fmla="*/ 328 w 424"/>
                <a:gd name="T35" fmla="*/ 270 h 510"/>
                <a:gd name="T36" fmla="*/ 330 w 424"/>
                <a:gd name="T37" fmla="*/ 280 h 510"/>
                <a:gd name="T38" fmla="*/ 334 w 424"/>
                <a:gd name="T39" fmla="*/ 290 h 510"/>
                <a:gd name="T40" fmla="*/ 330 w 424"/>
                <a:gd name="T41" fmla="*/ 296 h 510"/>
                <a:gd name="T42" fmla="*/ 332 w 424"/>
                <a:gd name="T43" fmla="*/ 310 h 510"/>
                <a:gd name="T44" fmla="*/ 342 w 424"/>
                <a:gd name="T45" fmla="*/ 312 h 510"/>
                <a:gd name="T46" fmla="*/ 414 w 424"/>
                <a:gd name="T47" fmla="*/ 338 h 510"/>
                <a:gd name="T48" fmla="*/ 356 w 424"/>
                <a:gd name="T49" fmla="*/ 386 h 510"/>
                <a:gd name="T50" fmla="*/ 186 w 424"/>
                <a:gd name="T51" fmla="*/ 458 h 510"/>
                <a:gd name="T52" fmla="*/ 184 w 424"/>
                <a:gd name="T53" fmla="*/ 464 h 510"/>
                <a:gd name="T54" fmla="*/ 170 w 424"/>
                <a:gd name="T55" fmla="*/ 464 h 510"/>
                <a:gd name="T56" fmla="*/ 152 w 424"/>
                <a:gd name="T57" fmla="*/ 466 h 510"/>
                <a:gd name="T58" fmla="*/ 132 w 424"/>
                <a:gd name="T59" fmla="*/ 472 h 510"/>
                <a:gd name="T60" fmla="*/ 120 w 424"/>
                <a:gd name="T61" fmla="*/ 476 h 510"/>
                <a:gd name="T62" fmla="*/ 106 w 424"/>
                <a:gd name="T63" fmla="*/ 474 h 510"/>
                <a:gd name="T64" fmla="*/ 98 w 424"/>
                <a:gd name="T65" fmla="*/ 484 h 510"/>
                <a:gd name="T66" fmla="*/ 86 w 424"/>
                <a:gd name="T67" fmla="*/ 490 h 510"/>
                <a:gd name="T68" fmla="*/ 60 w 424"/>
                <a:gd name="T69" fmla="*/ 492 h 510"/>
                <a:gd name="T70" fmla="*/ 48 w 424"/>
                <a:gd name="T71" fmla="*/ 500 h 510"/>
                <a:gd name="T72" fmla="*/ 40 w 424"/>
                <a:gd name="T73" fmla="*/ 506 h 510"/>
                <a:gd name="T74" fmla="*/ 22 w 424"/>
                <a:gd name="T75" fmla="*/ 506 h 510"/>
                <a:gd name="T76" fmla="*/ 20 w 424"/>
                <a:gd name="T77" fmla="*/ 510 h 510"/>
                <a:gd name="T78" fmla="*/ 0 w 424"/>
                <a:gd name="T79" fmla="*/ 490 h 510"/>
                <a:gd name="T80" fmla="*/ 22 w 424"/>
                <a:gd name="T81" fmla="*/ 468 h 510"/>
                <a:gd name="T82" fmla="*/ 64 w 424"/>
                <a:gd name="T83" fmla="*/ 426 h 510"/>
                <a:gd name="T84" fmla="*/ 72 w 424"/>
                <a:gd name="T85" fmla="*/ 396 h 510"/>
                <a:gd name="T86" fmla="*/ 70 w 424"/>
                <a:gd name="T87" fmla="*/ 362 h 510"/>
                <a:gd name="T88" fmla="*/ 76 w 424"/>
                <a:gd name="T89" fmla="*/ 328 h 510"/>
                <a:gd name="T90" fmla="*/ 90 w 424"/>
                <a:gd name="T91" fmla="*/ 308 h 510"/>
                <a:gd name="T92" fmla="*/ 108 w 424"/>
                <a:gd name="T93" fmla="*/ 286 h 510"/>
                <a:gd name="T94" fmla="*/ 112 w 424"/>
                <a:gd name="T95" fmla="*/ 262 h 510"/>
                <a:gd name="T96" fmla="*/ 96 w 424"/>
                <a:gd name="T97" fmla="*/ 256 h 510"/>
                <a:gd name="T98" fmla="*/ 72 w 424"/>
                <a:gd name="T99" fmla="*/ 230 h 510"/>
                <a:gd name="T100" fmla="*/ 54 w 424"/>
                <a:gd name="T101" fmla="*/ 196 h 510"/>
                <a:gd name="T102" fmla="*/ 52 w 424"/>
                <a:gd name="T103" fmla="*/ 178 h 510"/>
                <a:gd name="T104" fmla="*/ 62 w 424"/>
                <a:gd name="T105" fmla="*/ 150 h 510"/>
                <a:gd name="T106" fmla="*/ 66 w 424"/>
                <a:gd name="T107" fmla="*/ 126 h 510"/>
                <a:gd name="T108" fmla="*/ 70 w 424"/>
                <a:gd name="T109" fmla="*/ 112 h 510"/>
                <a:gd name="T110" fmla="*/ 68 w 424"/>
                <a:gd name="T111" fmla="*/ 92 h 510"/>
                <a:gd name="T112" fmla="*/ 48 w 424"/>
                <a:gd name="T113" fmla="*/ 72 h 510"/>
                <a:gd name="T114" fmla="*/ 42 w 424"/>
                <a:gd name="T115" fmla="*/ 60 h 510"/>
                <a:gd name="T116" fmla="*/ 42 w 424"/>
                <a:gd name="T117" fmla="*/ 54 h 510"/>
                <a:gd name="T118" fmla="*/ 38 w 424"/>
                <a:gd name="T119" fmla="*/ 42 h 510"/>
                <a:gd name="T120" fmla="*/ 44 w 424"/>
                <a:gd name="T121" fmla="*/ 22 h 510"/>
                <a:gd name="T122" fmla="*/ 50 w 424"/>
                <a:gd name="T123" fmla="*/ 16 h 510"/>
                <a:gd name="T124" fmla="*/ 86 w 424"/>
                <a:gd name="T125" fmla="*/ 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4" h="510">
                  <a:moveTo>
                    <a:pt x="162" y="2"/>
                  </a:moveTo>
                  <a:lnTo>
                    <a:pt x="162" y="18"/>
                  </a:lnTo>
                  <a:lnTo>
                    <a:pt x="160" y="24"/>
                  </a:lnTo>
                  <a:lnTo>
                    <a:pt x="160" y="28"/>
                  </a:lnTo>
                  <a:lnTo>
                    <a:pt x="160" y="34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60" y="62"/>
                  </a:lnTo>
                  <a:lnTo>
                    <a:pt x="160" y="64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2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4"/>
                  </a:lnTo>
                  <a:lnTo>
                    <a:pt x="144" y="112"/>
                  </a:lnTo>
                  <a:lnTo>
                    <a:pt x="142" y="114"/>
                  </a:lnTo>
                  <a:lnTo>
                    <a:pt x="140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38" y="132"/>
                  </a:lnTo>
                  <a:lnTo>
                    <a:pt x="134" y="140"/>
                  </a:lnTo>
                  <a:lnTo>
                    <a:pt x="132" y="144"/>
                  </a:lnTo>
                  <a:lnTo>
                    <a:pt x="130" y="146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28" y="170"/>
                  </a:lnTo>
                  <a:lnTo>
                    <a:pt x="124" y="178"/>
                  </a:lnTo>
                  <a:lnTo>
                    <a:pt x="120" y="184"/>
                  </a:lnTo>
                  <a:lnTo>
                    <a:pt x="120" y="186"/>
                  </a:lnTo>
                  <a:lnTo>
                    <a:pt x="118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206"/>
                  </a:lnTo>
                  <a:lnTo>
                    <a:pt x="210" y="186"/>
                  </a:lnTo>
                  <a:lnTo>
                    <a:pt x="214" y="186"/>
                  </a:lnTo>
                  <a:lnTo>
                    <a:pt x="216" y="186"/>
                  </a:lnTo>
                  <a:lnTo>
                    <a:pt x="216" y="190"/>
                  </a:lnTo>
                  <a:lnTo>
                    <a:pt x="220" y="192"/>
                  </a:lnTo>
                  <a:lnTo>
                    <a:pt x="220" y="192"/>
                  </a:lnTo>
                  <a:lnTo>
                    <a:pt x="224" y="190"/>
                  </a:lnTo>
                  <a:lnTo>
                    <a:pt x="228" y="188"/>
                  </a:lnTo>
                  <a:lnTo>
                    <a:pt x="234" y="188"/>
                  </a:lnTo>
                  <a:lnTo>
                    <a:pt x="240" y="190"/>
                  </a:lnTo>
                  <a:lnTo>
                    <a:pt x="242" y="192"/>
                  </a:lnTo>
                  <a:lnTo>
                    <a:pt x="248" y="196"/>
                  </a:lnTo>
                  <a:lnTo>
                    <a:pt x="258" y="208"/>
                  </a:lnTo>
                  <a:lnTo>
                    <a:pt x="258" y="208"/>
                  </a:lnTo>
                  <a:lnTo>
                    <a:pt x="268" y="210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88" y="224"/>
                  </a:lnTo>
                  <a:lnTo>
                    <a:pt x="284" y="230"/>
                  </a:lnTo>
                  <a:lnTo>
                    <a:pt x="284" y="232"/>
                  </a:lnTo>
                  <a:lnTo>
                    <a:pt x="284" y="236"/>
                  </a:lnTo>
                  <a:lnTo>
                    <a:pt x="284" y="238"/>
                  </a:lnTo>
                  <a:lnTo>
                    <a:pt x="288" y="244"/>
                  </a:lnTo>
                  <a:lnTo>
                    <a:pt x="290" y="252"/>
                  </a:lnTo>
                  <a:lnTo>
                    <a:pt x="292" y="254"/>
                  </a:lnTo>
                  <a:lnTo>
                    <a:pt x="292" y="256"/>
                  </a:lnTo>
                  <a:lnTo>
                    <a:pt x="296" y="262"/>
                  </a:lnTo>
                  <a:lnTo>
                    <a:pt x="300" y="262"/>
                  </a:lnTo>
                  <a:lnTo>
                    <a:pt x="300" y="264"/>
                  </a:lnTo>
                  <a:lnTo>
                    <a:pt x="330" y="262"/>
                  </a:lnTo>
                  <a:lnTo>
                    <a:pt x="332" y="264"/>
                  </a:lnTo>
                  <a:lnTo>
                    <a:pt x="332" y="264"/>
                  </a:lnTo>
                  <a:lnTo>
                    <a:pt x="332" y="266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28" y="272"/>
                  </a:lnTo>
                  <a:lnTo>
                    <a:pt x="328" y="274"/>
                  </a:lnTo>
                  <a:lnTo>
                    <a:pt x="330" y="278"/>
                  </a:lnTo>
                  <a:lnTo>
                    <a:pt x="330" y="280"/>
                  </a:lnTo>
                  <a:lnTo>
                    <a:pt x="332" y="282"/>
                  </a:lnTo>
                  <a:lnTo>
                    <a:pt x="334" y="286"/>
                  </a:lnTo>
                  <a:lnTo>
                    <a:pt x="334" y="288"/>
                  </a:lnTo>
                  <a:lnTo>
                    <a:pt x="334" y="290"/>
                  </a:lnTo>
                  <a:lnTo>
                    <a:pt x="332" y="292"/>
                  </a:lnTo>
                  <a:lnTo>
                    <a:pt x="332" y="292"/>
                  </a:lnTo>
                  <a:lnTo>
                    <a:pt x="330" y="294"/>
                  </a:lnTo>
                  <a:lnTo>
                    <a:pt x="330" y="296"/>
                  </a:lnTo>
                  <a:lnTo>
                    <a:pt x="332" y="302"/>
                  </a:lnTo>
                  <a:lnTo>
                    <a:pt x="332" y="304"/>
                  </a:lnTo>
                  <a:lnTo>
                    <a:pt x="332" y="308"/>
                  </a:lnTo>
                  <a:lnTo>
                    <a:pt x="332" y="310"/>
                  </a:lnTo>
                  <a:lnTo>
                    <a:pt x="334" y="312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2" y="312"/>
                  </a:lnTo>
                  <a:lnTo>
                    <a:pt x="404" y="304"/>
                  </a:lnTo>
                  <a:lnTo>
                    <a:pt x="410" y="326"/>
                  </a:lnTo>
                  <a:lnTo>
                    <a:pt x="412" y="336"/>
                  </a:lnTo>
                  <a:lnTo>
                    <a:pt x="414" y="338"/>
                  </a:lnTo>
                  <a:lnTo>
                    <a:pt x="416" y="342"/>
                  </a:lnTo>
                  <a:lnTo>
                    <a:pt x="424" y="358"/>
                  </a:lnTo>
                  <a:lnTo>
                    <a:pt x="376" y="376"/>
                  </a:lnTo>
                  <a:lnTo>
                    <a:pt x="356" y="386"/>
                  </a:lnTo>
                  <a:lnTo>
                    <a:pt x="192" y="458"/>
                  </a:lnTo>
                  <a:lnTo>
                    <a:pt x="190" y="458"/>
                  </a:lnTo>
                  <a:lnTo>
                    <a:pt x="190" y="458"/>
                  </a:lnTo>
                  <a:lnTo>
                    <a:pt x="186" y="458"/>
                  </a:lnTo>
                  <a:lnTo>
                    <a:pt x="186" y="458"/>
                  </a:lnTo>
                  <a:lnTo>
                    <a:pt x="184" y="460"/>
                  </a:lnTo>
                  <a:lnTo>
                    <a:pt x="184" y="462"/>
                  </a:lnTo>
                  <a:lnTo>
                    <a:pt x="184" y="464"/>
                  </a:lnTo>
                  <a:lnTo>
                    <a:pt x="178" y="462"/>
                  </a:lnTo>
                  <a:lnTo>
                    <a:pt x="176" y="462"/>
                  </a:lnTo>
                  <a:lnTo>
                    <a:pt x="172" y="462"/>
                  </a:lnTo>
                  <a:lnTo>
                    <a:pt x="170" y="464"/>
                  </a:lnTo>
                  <a:lnTo>
                    <a:pt x="168" y="466"/>
                  </a:lnTo>
                  <a:lnTo>
                    <a:pt x="166" y="466"/>
                  </a:lnTo>
                  <a:lnTo>
                    <a:pt x="156" y="466"/>
                  </a:lnTo>
                  <a:lnTo>
                    <a:pt x="152" y="466"/>
                  </a:lnTo>
                  <a:lnTo>
                    <a:pt x="150" y="466"/>
                  </a:lnTo>
                  <a:lnTo>
                    <a:pt x="142" y="472"/>
                  </a:lnTo>
                  <a:lnTo>
                    <a:pt x="138" y="472"/>
                  </a:lnTo>
                  <a:lnTo>
                    <a:pt x="132" y="472"/>
                  </a:lnTo>
                  <a:lnTo>
                    <a:pt x="128" y="472"/>
                  </a:lnTo>
                  <a:lnTo>
                    <a:pt x="126" y="474"/>
                  </a:lnTo>
                  <a:lnTo>
                    <a:pt x="122" y="476"/>
                  </a:lnTo>
                  <a:lnTo>
                    <a:pt x="120" y="476"/>
                  </a:lnTo>
                  <a:lnTo>
                    <a:pt x="116" y="476"/>
                  </a:lnTo>
                  <a:lnTo>
                    <a:pt x="110" y="474"/>
                  </a:lnTo>
                  <a:lnTo>
                    <a:pt x="108" y="472"/>
                  </a:lnTo>
                  <a:lnTo>
                    <a:pt x="106" y="474"/>
                  </a:lnTo>
                  <a:lnTo>
                    <a:pt x="104" y="476"/>
                  </a:lnTo>
                  <a:lnTo>
                    <a:pt x="104" y="482"/>
                  </a:lnTo>
                  <a:lnTo>
                    <a:pt x="102" y="482"/>
                  </a:lnTo>
                  <a:lnTo>
                    <a:pt x="98" y="484"/>
                  </a:lnTo>
                  <a:lnTo>
                    <a:pt x="94" y="484"/>
                  </a:lnTo>
                  <a:lnTo>
                    <a:pt x="92" y="484"/>
                  </a:lnTo>
                  <a:lnTo>
                    <a:pt x="90" y="486"/>
                  </a:lnTo>
                  <a:lnTo>
                    <a:pt x="86" y="490"/>
                  </a:lnTo>
                  <a:lnTo>
                    <a:pt x="82" y="490"/>
                  </a:lnTo>
                  <a:lnTo>
                    <a:pt x="72" y="490"/>
                  </a:lnTo>
                  <a:lnTo>
                    <a:pt x="62" y="490"/>
                  </a:lnTo>
                  <a:lnTo>
                    <a:pt x="60" y="492"/>
                  </a:lnTo>
                  <a:lnTo>
                    <a:pt x="60" y="494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48" y="500"/>
                  </a:lnTo>
                  <a:lnTo>
                    <a:pt x="46" y="500"/>
                  </a:lnTo>
                  <a:lnTo>
                    <a:pt x="44" y="502"/>
                  </a:lnTo>
                  <a:lnTo>
                    <a:pt x="42" y="504"/>
                  </a:lnTo>
                  <a:lnTo>
                    <a:pt x="40" y="506"/>
                  </a:lnTo>
                  <a:lnTo>
                    <a:pt x="30" y="504"/>
                  </a:lnTo>
                  <a:lnTo>
                    <a:pt x="26" y="504"/>
                  </a:lnTo>
                  <a:lnTo>
                    <a:pt x="24" y="506"/>
                  </a:lnTo>
                  <a:lnTo>
                    <a:pt x="22" y="506"/>
                  </a:lnTo>
                  <a:lnTo>
                    <a:pt x="24" y="510"/>
                  </a:lnTo>
                  <a:lnTo>
                    <a:pt x="22" y="510"/>
                  </a:lnTo>
                  <a:lnTo>
                    <a:pt x="20" y="510"/>
                  </a:lnTo>
                  <a:lnTo>
                    <a:pt x="20" y="510"/>
                  </a:lnTo>
                  <a:lnTo>
                    <a:pt x="16" y="506"/>
                  </a:lnTo>
                  <a:lnTo>
                    <a:pt x="8" y="502"/>
                  </a:lnTo>
                  <a:lnTo>
                    <a:pt x="2" y="490"/>
                  </a:lnTo>
                  <a:lnTo>
                    <a:pt x="0" y="490"/>
                  </a:lnTo>
                  <a:lnTo>
                    <a:pt x="4" y="486"/>
                  </a:lnTo>
                  <a:lnTo>
                    <a:pt x="12" y="480"/>
                  </a:lnTo>
                  <a:lnTo>
                    <a:pt x="16" y="474"/>
                  </a:lnTo>
                  <a:lnTo>
                    <a:pt x="22" y="468"/>
                  </a:lnTo>
                  <a:lnTo>
                    <a:pt x="26" y="460"/>
                  </a:lnTo>
                  <a:lnTo>
                    <a:pt x="28" y="458"/>
                  </a:lnTo>
                  <a:lnTo>
                    <a:pt x="60" y="432"/>
                  </a:lnTo>
                  <a:lnTo>
                    <a:pt x="64" y="426"/>
                  </a:lnTo>
                  <a:lnTo>
                    <a:pt x="66" y="420"/>
                  </a:lnTo>
                  <a:lnTo>
                    <a:pt x="70" y="414"/>
                  </a:lnTo>
                  <a:lnTo>
                    <a:pt x="72" y="398"/>
                  </a:lnTo>
                  <a:lnTo>
                    <a:pt x="72" y="396"/>
                  </a:lnTo>
                  <a:lnTo>
                    <a:pt x="70" y="388"/>
                  </a:lnTo>
                  <a:lnTo>
                    <a:pt x="72" y="382"/>
                  </a:lnTo>
                  <a:lnTo>
                    <a:pt x="70" y="364"/>
                  </a:lnTo>
                  <a:lnTo>
                    <a:pt x="70" y="362"/>
                  </a:lnTo>
                  <a:lnTo>
                    <a:pt x="70" y="358"/>
                  </a:lnTo>
                  <a:lnTo>
                    <a:pt x="68" y="354"/>
                  </a:lnTo>
                  <a:lnTo>
                    <a:pt x="68" y="352"/>
                  </a:lnTo>
                  <a:lnTo>
                    <a:pt x="76" y="328"/>
                  </a:lnTo>
                  <a:lnTo>
                    <a:pt x="80" y="320"/>
                  </a:lnTo>
                  <a:lnTo>
                    <a:pt x="84" y="316"/>
                  </a:lnTo>
                  <a:lnTo>
                    <a:pt x="88" y="312"/>
                  </a:lnTo>
                  <a:lnTo>
                    <a:pt x="90" y="308"/>
                  </a:lnTo>
                  <a:lnTo>
                    <a:pt x="100" y="298"/>
                  </a:lnTo>
                  <a:lnTo>
                    <a:pt x="104" y="296"/>
                  </a:lnTo>
                  <a:lnTo>
                    <a:pt x="106" y="292"/>
                  </a:lnTo>
                  <a:lnTo>
                    <a:pt x="108" y="286"/>
                  </a:lnTo>
                  <a:lnTo>
                    <a:pt x="110" y="274"/>
                  </a:lnTo>
                  <a:lnTo>
                    <a:pt x="110" y="270"/>
                  </a:lnTo>
                  <a:lnTo>
                    <a:pt x="112" y="266"/>
                  </a:lnTo>
                  <a:lnTo>
                    <a:pt x="112" y="262"/>
                  </a:lnTo>
                  <a:lnTo>
                    <a:pt x="112" y="260"/>
                  </a:lnTo>
                  <a:lnTo>
                    <a:pt x="108" y="258"/>
                  </a:lnTo>
                  <a:lnTo>
                    <a:pt x="104" y="256"/>
                  </a:lnTo>
                  <a:lnTo>
                    <a:pt x="96" y="256"/>
                  </a:lnTo>
                  <a:lnTo>
                    <a:pt x="92" y="252"/>
                  </a:lnTo>
                  <a:lnTo>
                    <a:pt x="84" y="242"/>
                  </a:lnTo>
                  <a:lnTo>
                    <a:pt x="80" y="240"/>
                  </a:lnTo>
                  <a:lnTo>
                    <a:pt x="72" y="230"/>
                  </a:lnTo>
                  <a:lnTo>
                    <a:pt x="68" y="226"/>
                  </a:lnTo>
                  <a:lnTo>
                    <a:pt x="64" y="216"/>
                  </a:lnTo>
                  <a:lnTo>
                    <a:pt x="56" y="200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0"/>
                  </a:lnTo>
                  <a:lnTo>
                    <a:pt x="50" y="182"/>
                  </a:lnTo>
                  <a:lnTo>
                    <a:pt x="52" y="178"/>
                  </a:lnTo>
                  <a:lnTo>
                    <a:pt x="56" y="170"/>
                  </a:lnTo>
                  <a:lnTo>
                    <a:pt x="60" y="164"/>
                  </a:lnTo>
                  <a:lnTo>
                    <a:pt x="62" y="160"/>
                  </a:lnTo>
                  <a:lnTo>
                    <a:pt x="62" y="150"/>
                  </a:lnTo>
                  <a:lnTo>
                    <a:pt x="64" y="138"/>
                  </a:lnTo>
                  <a:lnTo>
                    <a:pt x="64" y="134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6" y="124"/>
                  </a:lnTo>
                  <a:lnTo>
                    <a:pt x="70" y="116"/>
                  </a:lnTo>
                  <a:lnTo>
                    <a:pt x="70" y="112"/>
                  </a:lnTo>
                  <a:lnTo>
                    <a:pt x="68" y="10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0" y="48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6" y="12"/>
                  </a:lnTo>
                  <a:lnTo>
                    <a:pt x="86" y="8"/>
                  </a:lnTo>
                  <a:lnTo>
                    <a:pt x="118" y="0"/>
                  </a:lnTo>
                  <a:lnTo>
                    <a:pt x="162" y="2"/>
                  </a:lnTo>
                  <a:lnTo>
                    <a:pt x="162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3480" y="1998"/>
              <a:ext cx="212" cy="262"/>
            </a:xfrm>
            <a:custGeom>
              <a:avLst/>
              <a:gdLst>
                <a:gd name="T0" fmla="*/ 122 w 212"/>
                <a:gd name="T1" fmla="*/ 42 h 262"/>
                <a:gd name="T2" fmla="*/ 128 w 212"/>
                <a:gd name="T3" fmla="*/ 66 h 262"/>
                <a:gd name="T4" fmla="*/ 130 w 212"/>
                <a:gd name="T5" fmla="*/ 72 h 262"/>
                <a:gd name="T6" fmla="*/ 132 w 212"/>
                <a:gd name="T7" fmla="*/ 78 h 262"/>
                <a:gd name="T8" fmla="*/ 132 w 212"/>
                <a:gd name="T9" fmla="*/ 88 h 262"/>
                <a:gd name="T10" fmla="*/ 134 w 212"/>
                <a:gd name="T11" fmla="*/ 94 h 262"/>
                <a:gd name="T12" fmla="*/ 168 w 212"/>
                <a:gd name="T13" fmla="*/ 108 h 262"/>
                <a:gd name="T14" fmla="*/ 174 w 212"/>
                <a:gd name="T15" fmla="*/ 130 h 262"/>
                <a:gd name="T16" fmla="*/ 172 w 212"/>
                <a:gd name="T17" fmla="*/ 140 h 262"/>
                <a:gd name="T18" fmla="*/ 172 w 212"/>
                <a:gd name="T19" fmla="*/ 154 h 262"/>
                <a:gd name="T20" fmla="*/ 184 w 212"/>
                <a:gd name="T21" fmla="*/ 168 h 262"/>
                <a:gd name="T22" fmla="*/ 198 w 212"/>
                <a:gd name="T23" fmla="*/ 182 h 262"/>
                <a:gd name="T24" fmla="*/ 212 w 212"/>
                <a:gd name="T25" fmla="*/ 202 h 262"/>
                <a:gd name="T26" fmla="*/ 208 w 212"/>
                <a:gd name="T27" fmla="*/ 204 h 262"/>
                <a:gd name="T28" fmla="*/ 200 w 212"/>
                <a:gd name="T29" fmla="*/ 208 h 262"/>
                <a:gd name="T30" fmla="*/ 202 w 212"/>
                <a:gd name="T31" fmla="*/ 214 h 262"/>
                <a:gd name="T32" fmla="*/ 202 w 212"/>
                <a:gd name="T33" fmla="*/ 218 h 262"/>
                <a:gd name="T34" fmla="*/ 204 w 212"/>
                <a:gd name="T35" fmla="*/ 222 h 262"/>
                <a:gd name="T36" fmla="*/ 200 w 212"/>
                <a:gd name="T37" fmla="*/ 226 h 262"/>
                <a:gd name="T38" fmla="*/ 200 w 212"/>
                <a:gd name="T39" fmla="*/ 228 h 262"/>
                <a:gd name="T40" fmla="*/ 202 w 212"/>
                <a:gd name="T41" fmla="*/ 232 h 262"/>
                <a:gd name="T42" fmla="*/ 186 w 212"/>
                <a:gd name="T43" fmla="*/ 262 h 262"/>
                <a:gd name="T44" fmla="*/ 182 w 212"/>
                <a:gd name="T45" fmla="*/ 260 h 262"/>
                <a:gd name="T46" fmla="*/ 178 w 212"/>
                <a:gd name="T47" fmla="*/ 252 h 262"/>
                <a:gd name="T48" fmla="*/ 174 w 212"/>
                <a:gd name="T49" fmla="*/ 242 h 262"/>
                <a:gd name="T50" fmla="*/ 170 w 212"/>
                <a:gd name="T51" fmla="*/ 234 h 262"/>
                <a:gd name="T52" fmla="*/ 170 w 212"/>
                <a:gd name="T53" fmla="*/ 228 h 262"/>
                <a:gd name="T54" fmla="*/ 174 w 212"/>
                <a:gd name="T55" fmla="*/ 210 h 262"/>
                <a:gd name="T56" fmla="*/ 154 w 212"/>
                <a:gd name="T57" fmla="*/ 208 h 262"/>
                <a:gd name="T58" fmla="*/ 144 w 212"/>
                <a:gd name="T59" fmla="*/ 206 h 262"/>
                <a:gd name="T60" fmla="*/ 128 w 212"/>
                <a:gd name="T61" fmla="*/ 190 h 262"/>
                <a:gd name="T62" fmla="*/ 120 w 212"/>
                <a:gd name="T63" fmla="*/ 186 h 262"/>
                <a:gd name="T64" fmla="*/ 110 w 212"/>
                <a:gd name="T65" fmla="*/ 188 h 262"/>
                <a:gd name="T66" fmla="*/ 106 w 212"/>
                <a:gd name="T67" fmla="*/ 190 h 262"/>
                <a:gd name="T68" fmla="*/ 102 w 212"/>
                <a:gd name="T69" fmla="*/ 184 h 262"/>
                <a:gd name="T70" fmla="*/ 96 w 212"/>
                <a:gd name="T71" fmla="*/ 184 h 262"/>
                <a:gd name="T72" fmla="*/ 2 w 212"/>
                <a:gd name="T73" fmla="*/ 194 h 262"/>
                <a:gd name="T74" fmla="*/ 4 w 212"/>
                <a:gd name="T75" fmla="*/ 190 h 262"/>
                <a:gd name="T76" fmla="*/ 6 w 212"/>
                <a:gd name="T77" fmla="*/ 182 h 262"/>
                <a:gd name="T78" fmla="*/ 14 w 212"/>
                <a:gd name="T79" fmla="*/ 168 h 262"/>
                <a:gd name="T80" fmla="*/ 16 w 212"/>
                <a:gd name="T81" fmla="*/ 152 h 262"/>
                <a:gd name="T82" fmla="*/ 16 w 212"/>
                <a:gd name="T83" fmla="*/ 144 h 262"/>
                <a:gd name="T84" fmla="*/ 20 w 212"/>
                <a:gd name="T85" fmla="*/ 138 h 262"/>
                <a:gd name="T86" fmla="*/ 24 w 212"/>
                <a:gd name="T87" fmla="*/ 128 h 262"/>
                <a:gd name="T88" fmla="*/ 26 w 212"/>
                <a:gd name="T89" fmla="*/ 118 h 262"/>
                <a:gd name="T90" fmla="*/ 30 w 212"/>
                <a:gd name="T91" fmla="*/ 110 h 262"/>
                <a:gd name="T92" fmla="*/ 34 w 212"/>
                <a:gd name="T93" fmla="*/ 100 h 262"/>
                <a:gd name="T94" fmla="*/ 36 w 212"/>
                <a:gd name="T95" fmla="*/ 96 h 262"/>
                <a:gd name="T96" fmla="*/ 44 w 212"/>
                <a:gd name="T97" fmla="*/ 76 h 262"/>
                <a:gd name="T98" fmla="*/ 46 w 212"/>
                <a:gd name="T99" fmla="*/ 62 h 262"/>
                <a:gd name="T100" fmla="*/ 46 w 212"/>
                <a:gd name="T101" fmla="*/ 56 h 262"/>
                <a:gd name="T102" fmla="*/ 46 w 212"/>
                <a:gd name="T103" fmla="*/ 38 h 262"/>
                <a:gd name="T104" fmla="*/ 46 w 212"/>
                <a:gd name="T105" fmla="*/ 26 h 262"/>
                <a:gd name="T106" fmla="*/ 48 w 212"/>
                <a:gd name="T107" fmla="*/ 16 h 262"/>
                <a:gd name="T108" fmla="*/ 50 w 212"/>
                <a:gd name="T109" fmla="*/ 2 h 262"/>
                <a:gd name="T110" fmla="*/ 116 w 212"/>
                <a:gd name="T111" fmla="*/ 1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2" h="262">
                  <a:moveTo>
                    <a:pt x="116" y="16"/>
                  </a:moveTo>
                  <a:lnTo>
                    <a:pt x="122" y="42"/>
                  </a:lnTo>
                  <a:lnTo>
                    <a:pt x="124" y="44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0" y="72"/>
                  </a:lnTo>
                  <a:lnTo>
                    <a:pt x="130" y="76"/>
                  </a:lnTo>
                  <a:lnTo>
                    <a:pt x="132" y="78"/>
                  </a:lnTo>
                  <a:lnTo>
                    <a:pt x="134" y="82"/>
                  </a:lnTo>
                  <a:lnTo>
                    <a:pt x="132" y="88"/>
                  </a:lnTo>
                  <a:lnTo>
                    <a:pt x="134" y="90"/>
                  </a:lnTo>
                  <a:lnTo>
                    <a:pt x="134" y="94"/>
                  </a:lnTo>
                  <a:lnTo>
                    <a:pt x="132" y="96"/>
                  </a:lnTo>
                  <a:lnTo>
                    <a:pt x="168" y="108"/>
                  </a:lnTo>
                  <a:lnTo>
                    <a:pt x="174" y="126"/>
                  </a:lnTo>
                  <a:lnTo>
                    <a:pt x="174" y="130"/>
                  </a:lnTo>
                  <a:lnTo>
                    <a:pt x="174" y="134"/>
                  </a:lnTo>
                  <a:lnTo>
                    <a:pt x="172" y="140"/>
                  </a:lnTo>
                  <a:lnTo>
                    <a:pt x="170" y="152"/>
                  </a:lnTo>
                  <a:lnTo>
                    <a:pt x="172" y="154"/>
                  </a:lnTo>
                  <a:lnTo>
                    <a:pt x="182" y="166"/>
                  </a:lnTo>
                  <a:lnTo>
                    <a:pt x="184" y="168"/>
                  </a:lnTo>
                  <a:lnTo>
                    <a:pt x="194" y="176"/>
                  </a:lnTo>
                  <a:lnTo>
                    <a:pt x="198" y="182"/>
                  </a:lnTo>
                  <a:lnTo>
                    <a:pt x="204" y="190"/>
                  </a:lnTo>
                  <a:lnTo>
                    <a:pt x="212" y="20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0" y="208"/>
                  </a:lnTo>
                  <a:lnTo>
                    <a:pt x="200" y="208"/>
                  </a:lnTo>
                  <a:lnTo>
                    <a:pt x="200" y="208"/>
                  </a:lnTo>
                  <a:lnTo>
                    <a:pt x="202" y="214"/>
                  </a:lnTo>
                  <a:lnTo>
                    <a:pt x="202" y="216"/>
                  </a:lnTo>
                  <a:lnTo>
                    <a:pt x="202" y="218"/>
                  </a:lnTo>
                  <a:lnTo>
                    <a:pt x="204" y="220"/>
                  </a:lnTo>
                  <a:lnTo>
                    <a:pt x="204" y="222"/>
                  </a:lnTo>
                  <a:lnTo>
                    <a:pt x="202" y="226"/>
                  </a:lnTo>
                  <a:lnTo>
                    <a:pt x="200" y="226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2" y="230"/>
                  </a:lnTo>
                  <a:lnTo>
                    <a:pt x="202" y="232"/>
                  </a:lnTo>
                  <a:lnTo>
                    <a:pt x="198" y="260"/>
                  </a:lnTo>
                  <a:lnTo>
                    <a:pt x="186" y="262"/>
                  </a:lnTo>
                  <a:lnTo>
                    <a:pt x="186" y="260"/>
                  </a:lnTo>
                  <a:lnTo>
                    <a:pt x="182" y="260"/>
                  </a:lnTo>
                  <a:lnTo>
                    <a:pt x="178" y="254"/>
                  </a:lnTo>
                  <a:lnTo>
                    <a:pt x="178" y="252"/>
                  </a:lnTo>
                  <a:lnTo>
                    <a:pt x="176" y="250"/>
                  </a:lnTo>
                  <a:lnTo>
                    <a:pt x="174" y="242"/>
                  </a:lnTo>
                  <a:lnTo>
                    <a:pt x="170" y="236"/>
                  </a:lnTo>
                  <a:lnTo>
                    <a:pt x="170" y="234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54" y="208"/>
                  </a:lnTo>
                  <a:lnTo>
                    <a:pt x="144" y="206"/>
                  </a:lnTo>
                  <a:lnTo>
                    <a:pt x="144" y="206"/>
                  </a:lnTo>
                  <a:lnTo>
                    <a:pt x="134" y="194"/>
                  </a:lnTo>
                  <a:lnTo>
                    <a:pt x="128" y="190"/>
                  </a:lnTo>
                  <a:lnTo>
                    <a:pt x="126" y="188"/>
                  </a:lnTo>
                  <a:lnTo>
                    <a:pt x="120" y="186"/>
                  </a:lnTo>
                  <a:lnTo>
                    <a:pt x="114" y="186"/>
                  </a:lnTo>
                  <a:lnTo>
                    <a:pt x="110" y="188"/>
                  </a:lnTo>
                  <a:lnTo>
                    <a:pt x="106" y="190"/>
                  </a:lnTo>
                  <a:lnTo>
                    <a:pt x="106" y="190"/>
                  </a:lnTo>
                  <a:lnTo>
                    <a:pt x="102" y="188"/>
                  </a:lnTo>
                  <a:lnTo>
                    <a:pt x="102" y="184"/>
                  </a:lnTo>
                  <a:lnTo>
                    <a:pt x="100" y="184"/>
                  </a:lnTo>
                  <a:lnTo>
                    <a:pt x="96" y="184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6" y="184"/>
                  </a:lnTo>
                  <a:lnTo>
                    <a:pt x="6" y="182"/>
                  </a:lnTo>
                  <a:lnTo>
                    <a:pt x="10" y="176"/>
                  </a:lnTo>
                  <a:lnTo>
                    <a:pt x="14" y="16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44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0"/>
                  </a:lnTo>
                  <a:lnTo>
                    <a:pt x="24" y="128"/>
                  </a:lnTo>
                  <a:lnTo>
                    <a:pt x="24" y="122"/>
                  </a:lnTo>
                  <a:lnTo>
                    <a:pt x="26" y="118"/>
                  </a:lnTo>
                  <a:lnTo>
                    <a:pt x="28" y="112"/>
                  </a:lnTo>
                  <a:lnTo>
                    <a:pt x="30" y="110"/>
                  </a:lnTo>
                  <a:lnTo>
                    <a:pt x="32" y="10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8" y="94"/>
                  </a:lnTo>
                  <a:lnTo>
                    <a:pt x="44" y="76"/>
                  </a:lnTo>
                  <a:lnTo>
                    <a:pt x="44" y="74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6" y="38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90" y="16"/>
                  </a:lnTo>
                  <a:lnTo>
                    <a:pt x="116" y="16"/>
                  </a:lnTo>
                  <a:lnTo>
                    <a:pt x="116" y="1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971" y="1998"/>
              <a:ext cx="354" cy="450"/>
            </a:xfrm>
            <a:custGeom>
              <a:avLst/>
              <a:gdLst>
                <a:gd name="T0" fmla="*/ 354 w 354"/>
                <a:gd name="T1" fmla="*/ 0 h 450"/>
                <a:gd name="T2" fmla="*/ 352 w 354"/>
                <a:gd name="T3" fmla="*/ 450 h 450"/>
                <a:gd name="T4" fmla="*/ 348 w 354"/>
                <a:gd name="T5" fmla="*/ 450 h 450"/>
                <a:gd name="T6" fmla="*/ 262 w 354"/>
                <a:gd name="T7" fmla="*/ 448 h 450"/>
                <a:gd name="T8" fmla="*/ 250 w 354"/>
                <a:gd name="T9" fmla="*/ 448 h 450"/>
                <a:gd name="T10" fmla="*/ 134 w 354"/>
                <a:gd name="T11" fmla="*/ 446 h 450"/>
                <a:gd name="T12" fmla="*/ 130 w 354"/>
                <a:gd name="T13" fmla="*/ 446 h 450"/>
                <a:gd name="T14" fmla="*/ 128 w 354"/>
                <a:gd name="T15" fmla="*/ 446 h 450"/>
                <a:gd name="T16" fmla="*/ 12 w 354"/>
                <a:gd name="T17" fmla="*/ 444 h 450"/>
                <a:gd name="T18" fmla="*/ 0 w 354"/>
                <a:gd name="T19" fmla="*/ 154 h 450"/>
                <a:gd name="T20" fmla="*/ 50 w 354"/>
                <a:gd name="T21" fmla="*/ 94 h 450"/>
                <a:gd name="T22" fmla="*/ 52 w 354"/>
                <a:gd name="T23" fmla="*/ 92 h 450"/>
                <a:gd name="T24" fmla="*/ 122 w 354"/>
                <a:gd name="T25" fmla="*/ 6 h 450"/>
                <a:gd name="T26" fmla="*/ 122 w 354"/>
                <a:gd name="T27" fmla="*/ 6 h 450"/>
                <a:gd name="T28" fmla="*/ 124 w 354"/>
                <a:gd name="T29" fmla="*/ 2 h 450"/>
                <a:gd name="T30" fmla="*/ 354 w 354"/>
                <a:gd name="T31" fmla="*/ 0 h 450"/>
                <a:gd name="T32" fmla="*/ 354 w 354"/>
                <a:gd name="T3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4" h="450">
                  <a:moveTo>
                    <a:pt x="354" y="0"/>
                  </a:moveTo>
                  <a:lnTo>
                    <a:pt x="352" y="450"/>
                  </a:lnTo>
                  <a:lnTo>
                    <a:pt x="348" y="450"/>
                  </a:lnTo>
                  <a:lnTo>
                    <a:pt x="262" y="448"/>
                  </a:lnTo>
                  <a:lnTo>
                    <a:pt x="250" y="448"/>
                  </a:lnTo>
                  <a:lnTo>
                    <a:pt x="134" y="446"/>
                  </a:lnTo>
                  <a:lnTo>
                    <a:pt x="130" y="446"/>
                  </a:lnTo>
                  <a:lnTo>
                    <a:pt x="128" y="446"/>
                  </a:lnTo>
                  <a:lnTo>
                    <a:pt x="12" y="444"/>
                  </a:lnTo>
                  <a:lnTo>
                    <a:pt x="0" y="154"/>
                  </a:lnTo>
                  <a:lnTo>
                    <a:pt x="50" y="94"/>
                  </a:lnTo>
                  <a:lnTo>
                    <a:pt x="52" y="92"/>
                  </a:lnTo>
                  <a:lnTo>
                    <a:pt x="122" y="6"/>
                  </a:lnTo>
                  <a:lnTo>
                    <a:pt x="122" y="6"/>
                  </a:lnTo>
                  <a:lnTo>
                    <a:pt x="124" y="2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1323" y="1998"/>
              <a:ext cx="358" cy="578"/>
            </a:xfrm>
            <a:custGeom>
              <a:avLst/>
              <a:gdLst>
                <a:gd name="T0" fmla="*/ 8 w 358"/>
                <a:gd name="T1" fmla="*/ 20 h 578"/>
                <a:gd name="T2" fmla="*/ 12 w 358"/>
                <a:gd name="T3" fmla="*/ 34 h 578"/>
                <a:gd name="T4" fmla="*/ 28 w 358"/>
                <a:gd name="T5" fmla="*/ 88 h 578"/>
                <a:gd name="T6" fmla="*/ 28 w 358"/>
                <a:gd name="T7" fmla="*/ 96 h 578"/>
                <a:gd name="T8" fmla="*/ 20 w 358"/>
                <a:gd name="T9" fmla="*/ 106 h 578"/>
                <a:gd name="T10" fmla="*/ 62 w 358"/>
                <a:gd name="T11" fmla="*/ 122 h 578"/>
                <a:gd name="T12" fmla="*/ 72 w 358"/>
                <a:gd name="T13" fmla="*/ 124 h 578"/>
                <a:gd name="T14" fmla="*/ 64 w 358"/>
                <a:gd name="T15" fmla="*/ 146 h 578"/>
                <a:gd name="T16" fmla="*/ 86 w 358"/>
                <a:gd name="T17" fmla="*/ 156 h 578"/>
                <a:gd name="T18" fmla="*/ 70 w 358"/>
                <a:gd name="T19" fmla="*/ 160 h 578"/>
                <a:gd name="T20" fmla="*/ 52 w 358"/>
                <a:gd name="T21" fmla="*/ 172 h 578"/>
                <a:gd name="T22" fmla="*/ 78 w 358"/>
                <a:gd name="T23" fmla="*/ 178 h 578"/>
                <a:gd name="T24" fmla="*/ 102 w 358"/>
                <a:gd name="T25" fmla="*/ 168 h 578"/>
                <a:gd name="T26" fmla="*/ 126 w 358"/>
                <a:gd name="T27" fmla="*/ 176 h 578"/>
                <a:gd name="T28" fmla="*/ 132 w 358"/>
                <a:gd name="T29" fmla="*/ 168 h 578"/>
                <a:gd name="T30" fmla="*/ 144 w 358"/>
                <a:gd name="T31" fmla="*/ 176 h 578"/>
                <a:gd name="T32" fmla="*/ 154 w 358"/>
                <a:gd name="T33" fmla="*/ 158 h 578"/>
                <a:gd name="T34" fmla="*/ 174 w 358"/>
                <a:gd name="T35" fmla="*/ 168 h 578"/>
                <a:gd name="T36" fmla="*/ 184 w 358"/>
                <a:gd name="T37" fmla="*/ 168 h 578"/>
                <a:gd name="T38" fmla="*/ 204 w 358"/>
                <a:gd name="T39" fmla="*/ 150 h 578"/>
                <a:gd name="T40" fmla="*/ 214 w 358"/>
                <a:gd name="T41" fmla="*/ 150 h 578"/>
                <a:gd name="T42" fmla="*/ 212 w 358"/>
                <a:gd name="T43" fmla="*/ 156 h 578"/>
                <a:gd name="T44" fmla="*/ 218 w 358"/>
                <a:gd name="T45" fmla="*/ 162 h 578"/>
                <a:gd name="T46" fmla="*/ 234 w 358"/>
                <a:gd name="T47" fmla="*/ 160 h 578"/>
                <a:gd name="T48" fmla="*/ 230 w 358"/>
                <a:gd name="T49" fmla="*/ 166 h 578"/>
                <a:gd name="T50" fmla="*/ 236 w 358"/>
                <a:gd name="T51" fmla="*/ 172 h 578"/>
                <a:gd name="T52" fmla="*/ 238 w 358"/>
                <a:gd name="T53" fmla="*/ 182 h 578"/>
                <a:gd name="T54" fmla="*/ 242 w 358"/>
                <a:gd name="T55" fmla="*/ 164 h 578"/>
                <a:gd name="T56" fmla="*/ 254 w 358"/>
                <a:gd name="T57" fmla="*/ 154 h 578"/>
                <a:gd name="T58" fmla="*/ 268 w 358"/>
                <a:gd name="T59" fmla="*/ 152 h 578"/>
                <a:gd name="T60" fmla="*/ 292 w 358"/>
                <a:gd name="T61" fmla="*/ 142 h 578"/>
                <a:gd name="T62" fmla="*/ 320 w 358"/>
                <a:gd name="T63" fmla="*/ 132 h 578"/>
                <a:gd name="T64" fmla="*/ 342 w 358"/>
                <a:gd name="T65" fmla="*/ 114 h 578"/>
                <a:gd name="T66" fmla="*/ 358 w 358"/>
                <a:gd name="T67" fmla="*/ 154 h 578"/>
                <a:gd name="T68" fmla="*/ 178 w 358"/>
                <a:gd name="T69" fmla="*/ 572 h 578"/>
                <a:gd name="T70" fmla="*/ 160 w 358"/>
                <a:gd name="T71" fmla="*/ 574 h 578"/>
                <a:gd name="T72" fmla="*/ 158 w 358"/>
                <a:gd name="T73" fmla="*/ 568 h 578"/>
                <a:gd name="T74" fmla="*/ 156 w 358"/>
                <a:gd name="T75" fmla="*/ 576 h 578"/>
                <a:gd name="T76" fmla="*/ 142 w 358"/>
                <a:gd name="T77" fmla="*/ 570 h 578"/>
                <a:gd name="T78" fmla="*/ 134 w 358"/>
                <a:gd name="T79" fmla="*/ 564 h 578"/>
                <a:gd name="T80" fmla="*/ 124 w 358"/>
                <a:gd name="T81" fmla="*/ 564 h 578"/>
                <a:gd name="T82" fmla="*/ 98 w 358"/>
                <a:gd name="T83" fmla="*/ 542 h 578"/>
                <a:gd name="T84" fmla="*/ 92 w 358"/>
                <a:gd name="T85" fmla="*/ 526 h 578"/>
                <a:gd name="T86" fmla="*/ 106 w 358"/>
                <a:gd name="T87" fmla="*/ 510 h 578"/>
                <a:gd name="T88" fmla="*/ 102 w 358"/>
                <a:gd name="T89" fmla="*/ 508 h 578"/>
                <a:gd name="T90" fmla="*/ 88 w 358"/>
                <a:gd name="T91" fmla="*/ 510 h 578"/>
                <a:gd name="T92" fmla="*/ 82 w 358"/>
                <a:gd name="T93" fmla="*/ 506 h 578"/>
                <a:gd name="T94" fmla="*/ 78 w 358"/>
                <a:gd name="T95" fmla="*/ 496 h 578"/>
                <a:gd name="T96" fmla="*/ 82 w 358"/>
                <a:gd name="T97" fmla="*/ 482 h 578"/>
                <a:gd name="T98" fmla="*/ 78 w 358"/>
                <a:gd name="T99" fmla="*/ 480 h 578"/>
                <a:gd name="T100" fmla="*/ 68 w 358"/>
                <a:gd name="T101" fmla="*/ 490 h 578"/>
                <a:gd name="T102" fmla="*/ 62 w 358"/>
                <a:gd name="T103" fmla="*/ 484 h 578"/>
                <a:gd name="T104" fmla="*/ 62 w 358"/>
                <a:gd name="T105" fmla="*/ 476 h 578"/>
                <a:gd name="T106" fmla="*/ 40 w 358"/>
                <a:gd name="T107" fmla="*/ 452 h 578"/>
                <a:gd name="T108" fmla="*/ 24 w 358"/>
                <a:gd name="T109" fmla="*/ 444 h 578"/>
                <a:gd name="T110" fmla="*/ 14 w 358"/>
                <a:gd name="T111" fmla="*/ 444 h 578"/>
                <a:gd name="T112" fmla="*/ 2 w 358"/>
                <a:gd name="T11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8" h="578">
                  <a:moveTo>
                    <a:pt x="2" y="0"/>
                  </a:moveTo>
                  <a:lnTo>
                    <a:pt x="8" y="6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68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4" y="78"/>
                  </a:lnTo>
                  <a:lnTo>
                    <a:pt x="28" y="88"/>
                  </a:lnTo>
                  <a:lnTo>
                    <a:pt x="30" y="92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2" y="102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0" y="106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40" y="118"/>
                  </a:lnTo>
                  <a:lnTo>
                    <a:pt x="56" y="122"/>
                  </a:lnTo>
                  <a:lnTo>
                    <a:pt x="60" y="122"/>
                  </a:lnTo>
                  <a:lnTo>
                    <a:pt x="62" y="122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2" y="122"/>
                  </a:lnTo>
                  <a:lnTo>
                    <a:pt x="72" y="124"/>
                  </a:lnTo>
                  <a:lnTo>
                    <a:pt x="72" y="130"/>
                  </a:lnTo>
                  <a:lnTo>
                    <a:pt x="68" y="136"/>
                  </a:lnTo>
                  <a:lnTo>
                    <a:pt x="68" y="138"/>
                  </a:lnTo>
                  <a:lnTo>
                    <a:pt x="66" y="142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6" y="146"/>
                  </a:lnTo>
                  <a:lnTo>
                    <a:pt x="76" y="148"/>
                  </a:lnTo>
                  <a:lnTo>
                    <a:pt x="80" y="150"/>
                  </a:lnTo>
                  <a:lnTo>
                    <a:pt x="82" y="150"/>
                  </a:lnTo>
                  <a:lnTo>
                    <a:pt x="84" y="152"/>
                  </a:lnTo>
                  <a:lnTo>
                    <a:pt x="86" y="156"/>
                  </a:lnTo>
                  <a:lnTo>
                    <a:pt x="86" y="158"/>
                  </a:lnTo>
                  <a:lnTo>
                    <a:pt x="84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78" y="162"/>
                  </a:lnTo>
                  <a:lnTo>
                    <a:pt x="70" y="160"/>
                  </a:lnTo>
                  <a:lnTo>
                    <a:pt x="66" y="160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56" y="164"/>
                  </a:lnTo>
                  <a:lnTo>
                    <a:pt x="56" y="166"/>
                  </a:lnTo>
                  <a:lnTo>
                    <a:pt x="52" y="172"/>
                  </a:lnTo>
                  <a:lnTo>
                    <a:pt x="54" y="174"/>
                  </a:lnTo>
                  <a:lnTo>
                    <a:pt x="60" y="178"/>
                  </a:lnTo>
                  <a:lnTo>
                    <a:pt x="70" y="180"/>
                  </a:lnTo>
                  <a:lnTo>
                    <a:pt x="74" y="180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82" y="172"/>
                  </a:lnTo>
                  <a:lnTo>
                    <a:pt x="86" y="168"/>
                  </a:lnTo>
                  <a:lnTo>
                    <a:pt x="88" y="168"/>
                  </a:lnTo>
                  <a:lnTo>
                    <a:pt x="90" y="166"/>
                  </a:lnTo>
                  <a:lnTo>
                    <a:pt x="94" y="166"/>
                  </a:lnTo>
                  <a:lnTo>
                    <a:pt x="102" y="168"/>
                  </a:lnTo>
                  <a:lnTo>
                    <a:pt x="106" y="170"/>
                  </a:lnTo>
                  <a:lnTo>
                    <a:pt x="108" y="170"/>
                  </a:lnTo>
                  <a:lnTo>
                    <a:pt x="112" y="168"/>
                  </a:lnTo>
                  <a:lnTo>
                    <a:pt x="114" y="168"/>
                  </a:lnTo>
                  <a:lnTo>
                    <a:pt x="122" y="174"/>
                  </a:lnTo>
                  <a:lnTo>
                    <a:pt x="126" y="176"/>
                  </a:lnTo>
                  <a:lnTo>
                    <a:pt x="130" y="176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4" y="166"/>
                  </a:lnTo>
                  <a:lnTo>
                    <a:pt x="138" y="168"/>
                  </a:lnTo>
                  <a:lnTo>
                    <a:pt x="140" y="170"/>
                  </a:lnTo>
                  <a:lnTo>
                    <a:pt x="140" y="172"/>
                  </a:lnTo>
                  <a:lnTo>
                    <a:pt x="142" y="176"/>
                  </a:lnTo>
                  <a:lnTo>
                    <a:pt x="144" y="176"/>
                  </a:lnTo>
                  <a:lnTo>
                    <a:pt x="150" y="174"/>
                  </a:lnTo>
                  <a:lnTo>
                    <a:pt x="150" y="170"/>
                  </a:lnTo>
                  <a:lnTo>
                    <a:pt x="148" y="166"/>
                  </a:lnTo>
                  <a:lnTo>
                    <a:pt x="150" y="164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6" y="164"/>
                  </a:lnTo>
                  <a:lnTo>
                    <a:pt x="178" y="164"/>
                  </a:lnTo>
                  <a:lnTo>
                    <a:pt x="178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0"/>
                  </a:lnTo>
                  <a:lnTo>
                    <a:pt x="176" y="172"/>
                  </a:lnTo>
                  <a:lnTo>
                    <a:pt x="180" y="172"/>
                  </a:lnTo>
                  <a:lnTo>
                    <a:pt x="184" y="170"/>
                  </a:lnTo>
                  <a:lnTo>
                    <a:pt x="184" y="168"/>
                  </a:lnTo>
                  <a:lnTo>
                    <a:pt x="186" y="168"/>
                  </a:lnTo>
                  <a:lnTo>
                    <a:pt x="188" y="166"/>
                  </a:lnTo>
                  <a:lnTo>
                    <a:pt x="192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204" y="150"/>
                  </a:lnTo>
                  <a:lnTo>
                    <a:pt x="206" y="148"/>
                  </a:lnTo>
                  <a:lnTo>
                    <a:pt x="208" y="146"/>
                  </a:lnTo>
                  <a:lnTo>
                    <a:pt x="210" y="146"/>
                  </a:lnTo>
                  <a:lnTo>
                    <a:pt x="212" y="146"/>
                  </a:lnTo>
                  <a:lnTo>
                    <a:pt x="212" y="148"/>
                  </a:lnTo>
                  <a:lnTo>
                    <a:pt x="214" y="150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0" y="154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12" y="156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6" y="156"/>
                  </a:lnTo>
                  <a:lnTo>
                    <a:pt x="216" y="156"/>
                  </a:lnTo>
                  <a:lnTo>
                    <a:pt x="218" y="160"/>
                  </a:lnTo>
                  <a:lnTo>
                    <a:pt x="218" y="162"/>
                  </a:lnTo>
                  <a:lnTo>
                    <a:pt x="218" y="162"/>
                  </a:lnTo>
                  <a:lnTo>
                    <a:pt x="220" y="162"/>
                  </a:lnTo>
                  <a:lnTo>
                    <a:pt x="222" y="162"/>
                  </a:lnTo>
                  <a:lnTo>
                    <a:pt x="226" y="160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6" y="162"/>
                  </a:lnTo>
                  <a:lnTo>
                    <a:pt x="236" y="162"/>
                  </a:lnTo>
                  <a:lnTo>
                    <a:pt x="234" y="164"/>
                  </a:lnTo>
                  <a:lnTo>
                    <a:pt x="232" y="164"/>
                  </a:lnTo>
                  <a:lnTo>
                    <a:pt x="230" y="166"/>
                  </a:lnTo>
                  <a:lnTo>
                    <a:pt x="230" y="166"/>
                  </a:lnTo>
                  <a:lnTo>
                    <a:pt x="230" y="168"/>
                  </a:lnTo>
                  <a:lnTo>
                    <a:pt x="232" y="168"/>
                  </a:lnTo>
                  <a:lnTo>
                    <a:pt x="234" y="168"/>
                  </a:lnTo>
                  <a:lnTo>
                    <a:pt x="236" y="168"/>
                  </a:lnTo>
                  <a:lnTo>
                    <a:pt x="236" y="170"/>
                  </a:lnTo>
                  <a:lnTo>
                    <a:pt x="236" y="172"/>
                  </a:lnTo>
                  <a:lnTo>
                    <a:pt x="234" y="174"/>
                  </a:lnTo>
                  <a:lnTo>
                    <a:pt x="234" y="174"/>
                  </a:lnTo>
                  <a:lnTo>
                    <a:pt x="234" y="178"/>
                  </a:lnTo>
                  <a:lnTo>
                    <a:pt x="234" y="182"/>
                  </a:lnTo>
                  <a:lnTo>
                    <a:pt x="236" y="182"/>
                  </a:lnTo>
                  <a:lnTo>
                    <a:pt x="238" y="182"/>
                  </a:lnTo>
                  <a:lnTo>
                    <a:pt x="240" y="182"/>
                  </a:lnTo>
                  <a:lnTo>
                    <a:pt x="240" y="178"/>
                  </a:lnTo>
                  <a:lnTo>
                    <a:pt x="242" y="176"/>
                  </a:lnTo>
                  <a:lnTo>
                    <a:pt x="242" y="168"/>
                  </a:lnTo>
                  <a:lnTo>
                    <a:pt x="242" y="166"/>
                  </a:lnTo>
                  <a:lnTo>
                    <a:pt x="242" y="164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0"/>
                  </a:lnTo>
                  <a:lnTo>
                    <a:pt x="250" y="150"/>
                  </a:lnTo>
                  <a:lnTo>
                    <a:pt x="252" y="152"/>
                  </a:lnTo>
                  <a:lnTo>
                    <a:pt x="254" y="154"/>
                  </a:lnTo>
                  <a:lnTo>
                    <a:pt x="258" y="154"/>
                  </a:lnTo>
                  <a:lnTo>
                    <a:pt x="260" y="156"/>
                  </a:lnTo>
                  <a:lnTo>
                    <a:pt x="262" y="154"/>
                  </a:lnTo>
                  <a:lnTo>
                    <a:pt x="264" y="152"/>
                  </a:lnTo>
                  <a:lnTo>
                    <a:pt x="266" y="150"/>
                  </a:lnTo>
                  <a:lnTo>
                    <a:pt x="268" y="152"/>
                  </a:lnTo>
                  <a:lnTo>
                    <a:pt x="270" y="154"/>
                  </a:lnTo>
                  <a:lnTo>
                    <a:pt x="272" y="154"/>
                  </a:lnTo>
                  <a:lnTo>
                    <a:pt x="278" y="152"/>
                  </a:lnTo>
                  <a:lnTo>
                    <a:pt x="282" y="152"/>
                  </a:lnTo>
                  <a:lnTo>
                    <a:pt x="290" y="144"/>
                  </a:lnTo>
                  <a:lnTo>
                    <a:pt x="292" y="142"/>
                  </a:lnTo>
                  <a:lnTo>
                    <a:pt x="294" y="142"/>
                  </a:lnTo>
                  <a:lnTo>
                    <a:pt x="298" y="144"/>
                  </a:lnTo>
                  <a:lnTo>
                    <a:pt x="302" y="144"/>
                  </a:lnTo>
                  <a:lnTo>
                    <a:pt x="306" y="144"/>
                  </a:lnTo>
                  <a:lnTo>
                    <a:pt x="314" y="138"/>
                  </a:lnTo>
                  <a:lnTo>
                    <a:pt x="320" y="132"/>
                  </a:lnTo>
                  <a:lnTo>
                    <a:pt x="324" y="128"/>
                  </a:lnTo>
                  <a:lnTo>
                    <a:pt x="326" y="126"/>
                  </a:lnTo>
                  <a:lnTo>
                    <a:pt x="332" y="124"/>
                  </a:lnTo>
                  <a:lnTo>
                    <a:pt x="338" y="120"/>
                  </a:lnTo>
                  <a:lnTo>
                    <a:pt x="340" y="118"/>
                  </a:lnTo>
                  <a:lnTo>
                    <a:pt x="342" y="114"/>
                  </a:lnTo>
                  <a:lnTo>
                    <a:pt x="344" y="112"/>
                  </a:lnTo>
                  <a:lnTo>
                    <a:pt x="352" y="110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2"/>
                  </a:lnTo>
                  <a:lnTo>
                    <a:pt x="358" y="154"/>
                  </a:lnTo>
                  <a:lnTo>
                    <a:pt x="356" y="158"/>
                  </a:lnTo>
                  <a:lnTo>
                    <a:pt x="356" y="166"/>
                  </a:lnTo>
                  <a:lnTo>
                    <a:pt x="356" y="356"/>
                  </a:lnTo>
                  <a:lnTo>
                    <a:pt x="180" y="570"/>
                  </a:lnTo>
                  <a:lnTo>
                    <a:pt x="178" y="572"/>
                  </a:lnTo>
                  <a:lnTo>
                    <a:pt x="178" y="572"/>
                  </a:lnTo>
                  <a:lnTo>
                    <a:pt x="176" y="570"/>
                  </a:lnTo>
                  <a:lnTo>
                    <a:pt x="170" y="570"/>
                  </a:lnTo>
                  <a:lnTo>
                    <a:pt x="166" y="574"/>
                  </a:lnTo>
                  <a:lnTo>
                    <a:pt x="162" y="574"/>
                  </a:lnTo>
                  <a:lnTo>
                    <a:pt x="162" y="576"/>
                  </a:lnTo>
                  <a:lnTo>
                    <a:pt x="160" y="574"/>
                  </a:lnTo>
                  <a:lnTo>
                    <a:pt x="160" y="572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0" y="568"/>
                  </a:lnTo>
                  <a:lnTo>
                    <a:pt x="160" y="568"/>
                  </a:lnTo>
                  <a:lnTo>
                    <a:pt x="158" y="568"/>
                  </a:lnTo>
                  <a:lnTo>
                    <a:pt x="158" y="568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2"/>
                  </a:lnTo>
                  <a:lnTo>
                    <a:pt x="156" y="576"/>
                  </a:lnTo>
                  <a:lnTo>
                    <a:pt x="154" y="576"/>
                  </a:lnTo>
                  <a:lnTo>
                    <a:pt x="154" y="576"/>
                  </a:lnTo>
                  <a:lnTo>
                    <a:pt x="152" y="578"/>
                  </a:lnTo>
                  <a:lnTo>
                    <a:pt x="150" y="578"/>
                  </a:lnTo>
                  <a:lnTo>
                    <a:pt x="146" y="576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0" y="568"/>
                  </a:lnTo>
                  <a:lnTo>
                    <a:pt x="138" y="566"/>
                  </a:lnTo>
                  <a:lnTo>
                    <a:pt x="136" y="564"/>
                  </a:lnTo>
                  <a:lnTo>
                    <a:pt x="134" y="564"/>
                  </a:lnTo>
                  <a:lnTo>
                    <a:pt x="134" y="564"/>
                  </a:lnTo>
                  <a:lnTo>
                    <a:pt x="132" y="564"/>
                  </a:lnTo>
                  <a:lnTo>
                    <a:pt x="132" y="564"/>
                  </a:lnTo>
                  <a:lnTo>
                    <a:pt x="130" y="564"/>
                  </a:lnTo>
                  <a:lnTo>
                    <a:pt x="128" y="564"/>
                  </a:lnTo>
                  <a:lnTo>
                    <a:pt x="124" y="564"/>
                  </a:lnTo>
                  <a:lnTo>
                    <a:pt x="124" y="564"/>
                  </a:lnTo>
                  <a:lnTo>
                    <a:pt x="124" y="564"/>
                  </a:lnTo>
                  <a:lnTo>
                    <a:pt x="122" y="560"/>
                  </a:lnTo>
                  <a:lnTo>
                    <a:pt x="118" y="556"/>
                  </a:lnTo>
                  <a:lnTo>
                    <a:pt x="102" y="548"/>
                  </a:lnTo>
                  <a:lnTo>
                    <a:pt x="98" y="544"/>
                  </a:lnTo>
                  <a:lnTo>
                    <a:pt x="98" y="542"/>
                  </a:lnTo>
                  <a:lnTo>
                    <a:pt x="98" y="542"/>
                  </a:lnTo>
                  <a:lnTo>
                    <a:pt x="98" y="540"/>
                  </a:lnTo>
                  <a:lnTo>
                    <a:pt x="94" y="536"/>
                  </a:lnTo>
                  <a:lnTo>
                    <a:pt x="94" y="534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4" y="520"/>
                  </a:lnTo>
                  <a:lnTo>
                    <a:pt x="98" y="516"/>
                  </a:lnTo>
                  <a:lnTo>
                    <a:pt x="98" y="516"/>
                  </a:lnTo>
                  <a:lnTo>
                    <a:pt x="104" y="512"/>
                  </a:lnTo>
                  <a:lnTo>
                    <a:pt x="106" y="510"/>
                  </a:lnTo>
                  <a:lnTo>
                    <a:pt x="106" y="510"/>
                  </a:lnTo>
                  <a:lnTo>
                    <a:pt x="106" y="510"/>
                  </a:lnTo>
                  <a:lnTo>
                    <a:pt x="106" y="508"/>
                  </a:lnTo>
                  <a:lnTo>
                    <a:pt x="106" y="508"/>
                  </a:lnTo>
                  <a:lnTo>
                    <a:pt x="106" y="508"/>
                  </a:lnTo>
                  <a:lnTo>
                    <a:pt x="104" y="508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0" y="508"/>
                  </a:lnTo>
                  <a:lnTo>
                    <a:pt x="88" y="510"/>
                  </a:lnTo>
                  <a:lnTo>
                    <a:pt x="86" y="512"/>
                  </a:lnTo>
                  <a:lnTo>
                    <a:pt x="86" y="512"/>
                  </a:lnTo>
                  <a:lnTo>
                    <a:pt x="84" y="510"/>
                  </a:lnTo>
                  <a:lnTo>
                    <a:pt x="82" y="510"/>
                  </a:lnTo>
                  <a:lnTo>
                    <a:pt x="82" y="508"/>
                  </a:lnTo>
                  <a:lnTo>
                    <a:pt x="82" y="506"/>
                  </a:lnTo>
                  <a:lnTo>
                    <a:pt x="82" y="504"/>
                  </a:lnTo>
                  <a:lnTo>
                    <a:pt x="82" y="502"/>
                  </a:lnTo>
                  <a:lnTo>
                    <a:pt x="82" y="502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78" y="496"/>
                  </a:lnTo>
                  <a:lnTo>
                    <a:pt x="78" y="490"/>
                  </a:lnTo>
                  <a:lnTo>
                    <a:pt x="80" y="488"/>
                  </a:lnTo>
                  <a:lnTo>
                    <a:pt x="80" y="486"/>
                  </a:lnTo>
                  <a:lnTo>
                    <a:pt x="82" y="484"/>
                  </a:lnTo>
                  <a:lnTo>
                    <a:pt x="82" y="484"/>
                  </a:lnTo>
                  <a:lnTo>
                    <a:pt x="82" y="482"/>
                  </a:lnTo>
                  <a:lnTo>
                    <a:pt x="82" y="480"/>
                  </a:lnTo>
                  <a:lnTo>
                    <a:pt x="82" y="480"/>
                  </a:lnTo>
                  <a:lnTo>
                    <a:pt x="82" y="480"/>
                  </a:lnTo>
                  <a:lnTo>
                    <a:pt x="80" y="480"/>
                  </a:lnTo>
                  <a:lnTo>
                    <a:pt x="80" y="480"/>
                  </a:lnTo>
                  <a:lnTo>
                    <a:pt x="78" y="48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2" y="488"/>
                  </a:lnTo>
                  <a:lnTo>
                    <a:pt x="70" y="488"/>
                  </a:lnTo>
                  <a:lnTo>
                    <a:pt x="68" y="490"/>
                  </a:lnTo>
                  <a:lnTo>
                    <a:pt x="66" y="490"/>
                  </a:lnTo>
                  <a:lnTo>
                    <a:pt x="64" y="490"/>
                  </a:lnTo>
                  <a:lnTo>
                    <a:pt x="64" y="490"/>
                  </a:lnTo>
                  <a:lnTo>
                    <a:pt x="62" y="488"/>
                  </a:lnTo>
                  <a:lnTo>
                    <a:pt x="62" y="488"/>
                  </a:lnTo>
                  <a:lnTo>
                    <a:pt x="62" y="484"/>
                  </a:lnTo>
                  <a:lnTo>
                    <a:pt x="62" y="484"/>
                  </a:lnTo>
                  <a:lnTo>
                    <a:pt x="62" y="482"/>
                  </a:lnTo>
                  <a:lnTo>
                    <a:pt x="62" y="478"/>
                  </a:lnTo>
                  <a:lnTo>
                    <a:pt x="62" y="476"/>
                  </a:lnTo>
                  <a:lnTo>
                    <a:pt x="62" y="476"/>
                  </a:lnTo>
                  <a:lnTo>
                    <a:pt x="62" y="476"/>
                  </a:lnTo>
                  <a:lnTo>
                    <a:pt x="50" y="470"/>
                  </a:lnTo>
                  <a:lnTo>
                    <a:pt x="46" y="466"/>
                  </a:lnTo>
                  <a:lnTo>
                    <a:pt x="46" y="466"/>
                  </a:lnTo>
                  <a:lnTo>
                    <a:pt x="42" y="462"/>
                  </a:lnTo>
                  <a:lnTo>
                    <a:pt x="42" y="454"/>
                  </a:lnTo>
                  <a:lnTo>
                    <a:pt x="40" y="452"/>
                  </a:lnTo>
                  <a:lnTo>
                    <a:pt x="40" y="452"/>
                  </a:lnTo>
                  <a:lnTo>
                    <a:pt x="34" y="450"/>
                  </a:lnTo>
                  <a:lnTo>
                    <a:pt x="30" y="448"/>
                  </a:lnTo>
                  <a:lnTo>
                    <a:pt x="30" y="448"/>
                  </a:lnTo>
                  <a:lnTo>
                    <a:pt x="28" y="446"/>
                  </a:lnTo>
                  <a:lnTo>
                    <a:pt x="24" y="444"/>
                  </a:lnTo>
                  <a:lnTo>
                    <a:pt x="24" y="442"/>
                  </a:lnTo>
                  <a:lnTo>
                    <a:pt x="18" y="440"/>
                  </a:lnTo>
                  <a:lnTo>
                    <a:pt x="18" y="440"/>
                  </a:lnTo>
                  <a:lnTo>
                    <a:pt x="16" y="442"/>
                  </a:lnTo>
                  <a:lnTo>
                    <a:pt x="16" y="442"/>
                  </a:lnTo>
                  <a:lnTo>
                    <a:pt x="14" y="444"/>
                  </a:lnTo>
                  <a:lnTo>
                    <a:pt x="12" y="448"/>
                  </a:lnTo>
                  <a:lnTo>
                    <a:pt x="10" y="448"/>
                  </a:lnTo>
                  <a:lnTo>
                    <a:pt x="8" y="448"/>
                  </a:lnTo>
                  <a:lnTo>
                    <a:pt x="2" y="450"/>
                  </a:lnTo>
                  <a:lnTo>
                    <a:pt x="0" y="45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3060" y="2020"/>
              <a:ext cx="402" cy="304"/>
            </a:xfrm>
            <a:custGeom>
              <a:avLst/>
              <a:gdLst>
                <a:gd name="T0" fmla="*/ 346 w 402"/>
                <a:gd name="T1" fmla="*/ 10 h 304"/>
                <a:gd name="T2" fmla="*/ 344 w 402"/>
                <a:gd name="T3" fmla="*/ 12 h 304"/>
                <a:gd name="T4" fmla="*/ 344 w 402"/>
                <a:gd name="T5" fmla="*/ 18 h 304"/>
                <a:gd name="T6" fmla="*/ 346 w 402"/>
                <a:gd name="T7" fmla="*/ 22 h 304"/>
                <a:gd name="T8" fmla="*/ 348 w 402"/>
                <a:gd name="T9" fmla="*/ 30 h 304"/>
                <a:gd name="T10" fmla="*/ 348 w 402"/>
                <a:gd name="T11" fmla="*/ 32 h 304"/>
                <a:gd name="T12" fmla="*/ 348 w 402"/>
                <a:gd name="T13" fmla="*/ 36 h 304"/>
                <a:gd name="T14" fmla="*/ 350 w 402"/>
                <a:gd name="T15" fmla="*/ 42 h 304"/>
                <a:gd name="T16" fmla="*/ 354 w 402"/>
                <a:gd name="T17" fmla="*/ 48 h 304"/>
                <a:gd name="T18" fmla="*/ 370 w 402"/>
                <a:gd name="T19" fmla="*/ 62 h 304"/>
                <a:gd name="T20" fmla="*/ 374 w 402"/>
                <a:gd name="T21" fmla="*/ 68 h 304"/>
                <a:gd name="T22" fmla="*/ 374 w 402"/>
                <a:gd name="T23" fmla="*/ 72 h 304"/>
                <a:gd name="T24" fmla="*/ 376 w 402"/>
                <a:gd name="T25" fmla="*/ 88 h 304"/>
                <a:gd name="T26" fmla="*/ 372 w 402"/>
                <a:gd name="T27" fmla="*/ 100 h 304"/>
                <a:gd name="T28" fmla="*/ 372 w 402"/>
                <a:gd name="T29" fmla="*/ 102 h 304"/>
                <a:gd name="T30" fmla="*/ 370 w 402"/>
                <a:gd name="T31" fmla="*/ 110 h 304"/>
                <a:gd name="T32" fmla="*/ 368 w 402"/>
                <a:gd name="T33" fmla="*/ 126 h 304"/>
                <a:gd name="T34" fmla="*/ 366 w 402"/>
                <a:gd name="T35" fmla="*/ 140 h 304"/>
                <a:gd name="T36" fmla="*/ 358 w 402"/>
                <a:gd name="T37" fmla="*/ 154 h 304"/>
                <a:gd name="T38" fmla="*/ 360 w 402"/>
                <a:gd name="T39" fmla="*/ 166 h 304"/>
                <a:gd name="T40" fmla="*/ 360 w 402"/>
                <a:gd name="T41" fmla="*/ 172 h 304"/>
                <a:gd name="T42" fmla="*/ 370 w 402"/>
                <a:gd name="T43" fmla="*/ 192 h 304"/>
                <a:gd name="T44" fmla="*/ 378 w 402"/>
                <a:gd name="T45" fmla="*/ 206 h 304"/>
                <a:gd name="T46" fmla="*/ 390 w 402"/>
                <a:gd name="T47" fmla="*/ 218 h 304"/>
                <a:gd name="T48" fmla="*/ 402 w 402"/>
                <a:gd name="T49" fmla="*/ 232 h 304"/>
                <a:gd name="T50" fmla="*/ 370 w 402"/>
                <a:gd name="T51" fmla="*/ 232 h 304"/>
                <a:gd name="T52" fmla="*/ 364 w 402"/>
                <a:gd name="T53" fmla="*/ 234 h 304"/>
                <a:gd name="T54" fmla="*/ 350 w 402"/>
                <a:gd name="T55" fmla="*/ 232 h 304"/>
                <a:gd name="T56" fmla="*/ 348 w 402"/>
                <a:gd name="T57" fmla="*/ 232 h 304"/>
                <a:gd name="T58" fmla="*/ 346 w 402"/>
                <a:gd name="T59" fmla="*/ 234 h 304"/>
                <a:gd name="T60" fmla="*/ 338 w 402"/>
                <a:gd name="T61" fmla="*/ 236 h 304"/>
                <a:gd name="T62" fmla="*/ 318 w 402"/>
                <a:gd name="T63" fmla="*/ 232 h 304"/>
                <a:gd name="T64" fmla="*/ 308 w 402"/>
                <a:gd name="T65" fmla="*/ 232 h 304"/>
                <a:gd name="T66" fmla="*/ 274 w 402"/>
                <a:gd name="T67" fmla="*/ 244 h 304"/>
                <a:gd name="T68" fmla="*/ 270 w 402"/>
                <a:gd name="T69" fmla="*/ 246 h 304"/>
                <a:gd name="T70" fmla="*/ 258 w 402"/>
                <a:gd name="T71" fmla="*/ 250 h 304"/>
                <a:gd name="T72" fmla="*/ 254 w 402"/>
                <a:gd name="T73" fmla="*/ 258 h 304"/>
                <a:gd name="T74" fmla="*/ 244 w 402"/>
                <a:gd name="T75" fmla="*/ 254 h 304"/>
                <a:gd name="T76" fmla="*/ 226 w 402"/>
                <a:gd name="T77" fmla="*/ 248 h 304"/>
                <a:gd name="T78" fmla="*/ 194 w 402"/>
                <a:gd name="T79" fmla="*/ 256 h 304"/>
                <a:gd name="T80" fmla="*/ 2 w 402"/>
                <a:gd name="T81" fmla="*/ 272 h 304"/>
                <a:gd name="T82" fmla="*/ 50 w 402"/>
                <a:gd name="T83" fmla="*/ 222 h 304"/>
                <a:gd name="T84" fmla="*/ 60 w 402"/>
                <a:gd name="T85" fmla="*/ 214 h 304"/>
                <a:gd name="T86" fmla="*/ 70 w 402"/>
                <a:gd name="T87" fmla="*/ 202 h 304"/>
                <a:gd name="T88" fmla="*/ 162 w 402"/>
                <a:gd name="T89" fmla="*/ 96 h 304"/>
                <a:gd name="T90" fmla="*/ 162 w 402"/>
                <a:gd name="T91" fmla="*/ 90 h 304"/>
                <a:gd name="T92" fmla="*/ 186 w 402"/>
                <a:gd name="T93" fmla="*/ 70 h 304"/>
                <a:gd name="T94" fmla="*/ 196 w 402"/>
                <a:gd name="T95" fmla="*/ 66 h 304"/>
                <a:gd name="T96" fmla="*/ 286 w 402"/>
                <a:gd name="T97" fmla="*/ 54 h 304"/>
                <a:gd name="T98" fmla="*/ 346 w 402"/>
                <a:gd name="T99" fmla="*/ 8 h 304"/>
                <a:gd name="T100" fmla="*/ 346 w 402"/>
                <a:gd name="T101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" h="304">
                  <a:moveTo>
                    <a:pt x="346" y="8"/>
                  </a:moveTo>
                  <a:lnTo>
                    <a:pt x="346" y="10"/>
                  </a:lnTo>
                  <a:lnTo>
                    <a:pt x="344" y="10"/>
                  </a:lnTo>
                  <a:lnTo>
                    <a:pt x="344" y="12"/>
                  </a:lnTo>
                  <a:lnTo>
                    <a:pt x="344" y="14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2"/>
                  </a:lnTo>
                  <a:lnTo>
                    <a:pt x="346" y="24"/>
                  </a:lnTo>
                  <a:lnTo>
                    <a:pt x="348" y="30"/>
                  </a:lnTo>
                  <a:lnTo>
                    <a:pt x="348" y="32"/>
                  </a:lnTo>
                  <a:lnTo>
                    <a:pt x="348" y="32"/>
                  </a:lnTo>
                  <a:lnTo>
                    <a:pt x="348" y="34"/>
                  </a:lnTo>
                  <a:lnTo>
                    <a:pt x="348" y="36"/>
                  </a:lnTo>
                  <a:lnTo>
                    <a:pt x="350" y="40"/>
                  </a:lnTo>
                  <a:lnTo>
                    <a:pt x="350" y="42"/>
                  </a:lnTo>
                  <a:lnTo>
                    <a:pt x="352" y="44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70" y="62"/>
                  </a:lnTo>
                  <a:lnTo>
                    <a:pt x="374" y="66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72"/>
                  </a:lnTo>
                  <a:lnTo>
                    <a:pt x="374" y="82"/>
                  </a:lnTo>
                  <a:lnTo>
                    <a:pt x="376" y="88"/>
                  </a:lnTo>
                  <a:lnTo>
                    <a:pt x="376" y="92"/>
                  </a:lnTo>
                  <a:lnTo>
                    <a:pt x="372" y="100"/>
                  </a:lnTo>
                  <a:lnTo>
                    <a:pt x="372" y="100"/>
                  </a:lnTo>
                  <a:lnTo>
                    <a:pt x="372" y="102"/>
                  </a:lnTo>
                  <a:lnTo>
                    <a:pt x="372" y="106"/>
                  </a:lnTo>
                  <a:lnTo>
                    <a:pt x="370" y="110"/>
                  </a:lnTo>
                  <a:lnTo>
                    <a:pt x="370" y="114"/>
                  </a:lnTo>
                  <a:lnTo>
                    <a:pt x="368" y="126"/>
                  </a:lnTo>
                  <a:lnTo>
                    <a:pt x="368" y="136"/>
                  </a:lnTo>
                  <a:lnTo>
                    <a:pt x="366" y="140"/>
                  </a:lnTo>
                  <a:lnTo>
                    <a:pt x="362" y="146"/>
                  </a:lnTo>
                  <a:lnTo>
                    <a:pt x="358" y="154"/>
                  </a:lnTo>
                  <a:lnTo>
                    <a:pt x="356" y="158"/>
                  </a:lnTo>
                  <a:lnTo>
                    <a:pt x="360" y="166"/>
                  </a:lnTo>
                  <a:lnTo>
                    <a:pt x="360" y="170"/>
                  </a:lnTo>
                  <a:lnTo>
                    <a:pt x="360" y="172"/>
                  </a:lnTo>
                  <a:lnTo>
                    <a:pt x="362" y="176"/>
                  </a:lnTo>
                  <a:lnTo>
                    <a:pt x="370" y="192"/>
                  </a:lnTo>
                  <a:lnTo>
                    <a:pt x="374" y="202"/>
                  </a:lnTo>
                  <a:lnTo>
                    <a:pt x="378" y="206"/>
                  </a:lnTo>
                  <a:lnTo>
                    <a:pt x="386" y="216"/>
                  </a:lnTo>
                  <a:lnTo>
                    <a:pt x="390" y="218"/>
                  </a:lnTo>
                  <a:lnTo>
                    <a:pt x="398" y="228"/>
                  </a:lnTo>
                  <a:lnTo>
                    <a:pt x="402" y="232"/>
                  </a:lnTo>
                  <a:lnTo>
                    <a:pt x="372" y="232"/>
                  </a:lnTo>
                  <a:lnTo>
                    <a:pt x="370" y="232"/>
                  </a:lnTo>
                  <a:lnTo>
                    <a:pt x="366" y="234"/>
                  </a:lnTo>
                  <a:lnTo>
                    <a:pt x="364" y="234"/>
                  </a:lnTo>
                  <a:lnTo>
                    <a:pt x="356" y="234"/>
                  </a:lnTo>
                  <a:lnTo>
                    <a:pt x="350" y="232"/>
                  </a:lnTo>
                  <a:lnTo>
                    <a:pt x="350" y="232"/>
                  </a:lnTo>
                  <a:lnTo>
                    <a:pt x="348" y="232"/>
                  </a:lnTo>
                  <a:lnTo>
                    <a:pt x="348" y="234"/>
                  </a:lnTo>
                  <a:lnTo>
                    <a:pt x="346" y="234"/>
                  </a:lnTo>
                  <a:lnTo>
                    <a:pt x="338" y="236"/>
                  </a:lnTo>
                  <a:lnTo>
                    <a:pt x="338" y="236"/>
                  </a:lnTo>
                  <a:lnTo>
                    <a:pt x="334" y="236"/>
                  </a:lnTo>
                  <a:lnTo>
                    <a:pt x="318" y="232"/>
                  </a:lnTo>
                  <a:lnTo>
                    <a:pt x="312" y="230"/>
                  </a:lnTo>
                  <a:lnTo>
                    <a:pt x="308" y="232"/>
                  </a:lnTo>
                  <a:lnTo>
                    <a:pt x="302" y="238"/>
                  </a:lnTo>
                  <a:lnTo>
                    <a:pt x="274" y="244"/>
                  </a:lnTo>
                  <a:lnTo>
                    <a:pt x="272" y="244"/>
                  </a:lnTo>
                  <a:lnTo>
                    <a:pt x="270" y="246"/>
                  </a:lnTo>
                  <a:lnTo>
                    <a:pt x="258" y="248"/>
                  </a:lnTo>
                  <a:lnTo>
                    <a:pt x="258" y="250"/>
                  </a:lnTo>
                  <a:lnTo>
                    <a:pt x="256" y="252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4" y="254"/>
                  </a:lnTo>
                  <a:lnTo>
                    <a:pt x="238" y="254"/>
                  </a:lnTo>
                  <a:lnTo>
                    <a:pt x="226" y="248"/>
                  </a:lnTo>
                  <a:lnTo>
                    <a:pt x="194" y="256"/>
                  </a:lnTo>
                  <a:lnTo>
                    <a:pt x="194" y="256"/>
                  </a:lnTo>
                  <a:lnTo>
                    <a:pt x="2" y="304"/>
                  </a:lnTo>
                  <a:lnTo>
                    <a:pt x="2" y="272"/>
                  </a:lnTo>
                  <a:lnTo>
                    <a:pt x="0" y="268"/>
                  </a:lnTo>
                  <a:lnTo>
                    <a:pt x="50" y="222"/>
                  </a:lnTo>
                  <a:lnTo>
                    <a:pt x="52" y="220"/>
                  </a:lnTo>
                  <a:lnTo>
                    <a:pt x="60" y="214"/>
                  </a:lnTo>
                  <a:lnTo>
                    <a:pt x="64" y="208"/>
                  </a:lnTo>
                  <a:lnTo>
                    <a:pt x="70" y="202"/>
                  </a:lnTo>
                  <a:lnTo>
                    <a:pt x="116" y="138"/>
                  </a:lnTo>
                  <a:lnTo>
                    <a:pt x="162" y="96"/>
                  </a:lnTo>
                  <a:lnTo>
                    <a:pt x="162" y="94"/>
                  </a:lnTo>
                  <a:lnTo>
                    <a:pt x="162" y="90"/>
                  </a:lnTo>
                  <a:lnTo>
                    <a:pt x="164" y="70"/>
                  </a:lnTo>
                  <a:lnTo>
                    <a:pt x="186" y="70"/>
                  </a:lnTo>
                  <a:lnTo>
                    <a:pt x="190" y="68"/>
                  </a:lnTo>
                  <a:lnTo>
                    <a:pt x="196" y="66"/>
                  </a:lnTo>
                  <a:lnTo>
                    <a:pt x="218" y="56"/>
                  </a:lnTo>
                  <a:lnTo>
                    <a:pt x="286" y="54"/>
                  </a:lnTo>
                  <a:lnTo>
                    <a:pt x="298" y="0"/>
                  </a:lnTo>
                  <a:lnTo>
                    <a:pt x="346" y="8"/>
                  </a:lnTo>
                  <a:lnTo>
                    <a:pt x="346" y="8"/>
                  </a:lnTo>
                  <a:lnTo>
                    <a:pt x="346" y="8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4074" y="2032"/>
              <a:ext cx="390" cy="358"/>
            </a:xfrm>
            <a:custGeom>
              <a:avLst/>
              <a:gdLst>
                <a:gd name="T0" fmla="*/ 264 w 390"/>
                <a:gd name="T1" fmla="*/ 12 h 358"/>
                <a:gd name="T2" fmla="*/ 266 w 390"/>
                <a:gd name="T3" fmla="*/ 18 h 358"/>
                <a:gd name="T4" fmla="*/ 272 w 390"/>
                <a:gd name="T5" fmla="*/ 20 h 358"/>
                <a:gd name="T6" fmla="*/ 274 w 390"/>
                <a:gd name="T7" fmla="*/ 22 h 358"/>
                <a:gd name="T8" fmla="*/ 278 w 390"/>
                <a:gd name="T9" fmla="*/ 22 h 358"/>
                <a:gd name="T10" fmla="*/ 282 w 390"/>
                <a:gd name="T11" fmla="*/ 22 h 358"/>
                <a:gd name="T12" fmla="*/ 286 w 390"/>
                <a:gd name="T13" fmla="*/ 28 h 358"/>
                <a:gd name="T14" fmla="*/ 288 w 390"/>
                <a:gd name="T15" fmla="*/ 34 h 358"/>
                <a:gd name="T16" fmla="*/ 294 w 390"/>
                <a:gd name="T17" fmla="*/ 42 h 358"/>
                <a:gd name="T18" fmla="*/ 300 w 390"/>
                <a:gd name="T19" fmla="*/ 46 h 358"/>
                <a:gd name="T20" fmla="*/ 318 w 390"/>
                <a:gd name="T21" fmla="*/ 64 h 358"/>
                <a:gd name="T22" fmla="*/ 320 w 390"/>
                <a:gd name="T23" fmla="*/ 74 h 358"/>
                <a:gd name="T24" fmla="*/ 374 w 390"/>
                <a:gd name="T25" fmla="*/ 130 h 358"/>
                <a:gd name="T26" fmla="*/ 342 w 390"/>
                <a:gd name="T27" fmla="*/ 150 h 358"/>
                <a:gd name="T28" fmla="*/ 322 w 390"/>
                <a:gd name="T29" fmla="*/ 168 h 358"/>
                <a:gd name="T30" fmla="*/ 390 w 390"/>
                <a:gd name="T31" fmla="*/ 288 h 358"/>
                <a:gd name="T32" fmla="*/ 302 w 390"/>
                <a:gd name="T33" fmla="*/ 306 h 358"/>
                <a:gd name="T34" fmla="*/ 296 w 390"/>
                <a:gd name="T35" fmla="*/ 310 h 358"/>
                <a:gd name="T36" fmla="*/ 224 w 390"/>
                <a:gd name="T37" fmla="*/ 332 h 358"/>
                <a:gd name="T38" fmla="*/ 198 w 390"/>
                <a:gd name="T39" fmla="*/ 346 h 358"/>
                <a:gd name="T40" fmla="*/ 188 w 390"/>
                <a:gd name="T41" fmla="*/ 354 h 358"/>
                <a:gd name="T42" fmla="*/ 68 w 390"/>
                <a:gd name="T43" fmla="*/ 270 h 358"/>
                <a:gd name="T44" fmla="*/ 112 w 390"/>
                <a:gd name="T45" fmla="*/ 150 h 358"/>
                <a:gd name="T46" fmla="*/ 146 w 390"/>
                <a:gd name="T47" fmla="*/ 136 h 358"/>
                <a:gd name="T48" fmla="*/ 182 w 390"/>
                <a:gd name="T49" fmla="*/ 120 h 358"/>
                <a:gd name="T50" fmla="*/ 194 w 390"/>
                <a:gd name="T51" fmla="*/ 108 h 358"/>
                <a:gd name="T52" fmla="*/ 190 w 390"/>
                <a:gd name="T53" fmla="*/ 96 h 358"/>
                <a:gd name="T54" fmla="*/ 188 w 390"/>
                <a:gd name="T55" fmla="*/ 90 h 358"/>
                <a:gd name="T56" fmla="*/ 180 w 390"/>
                <a:gd name="T57" fmla="*/ 88 h 358"/>
                <a:gd name="T58" fmla="*/ 172 w 390"/>
                <a:gd name="T59" fmla="*/ 76 h 358"/>
                <a:gd name="T60" fmla="*/ 170 w 390"/>
                <a:gd name="T61" fmla="*/ 56 h 358"/>
                <a:gd name="T62" fmla="*/ 174 w 390"/>
                <a:gd name="T63" fmla="*/ 46 h 358"/>
                <a:gd name="T64" fmla="*/ 174 w 390"/>
                <a:gd name="T65" fmla="*/ 36 h 358"/>
                <a:gd name="T66" fmla="*/ 184 w 390"/>
                <a:gd name="T67" fmla="*/ 36 h 358"/>
                <a:gd name="T68" fmla="*/ 184 w 390"/>
                <a:gd name="T69" fmla="*/ 30 h 358"/>
                <a:gd name="T70" fmla="*/ 198 w 390"/>
                <a:gd name="T71" fmla="*/ 28 h 358"/>
                <a:gd name="T72" fmla="*/ 200 w 390"/>
                <a:gd name="T73" fmla="*/ 24 h 358"/>
                <a:gd name="T74" fmla="*/ 206 w 390"/>
                <a:gd name="T75" fmla="*/ 20 h 358"/>
                <a:gd name="T76" fmla="*/ 208 w 390"/>
                <a:gd name="T77" fmla="*/ 16 h 358"/>
                <a:gd name="T78" fmla="*/ 210 w 390"/>
                <a:gd name="T79" fmla="*/ 14 h 358"/>
                <a:gd name="T80" fmla="*/ 216 w 390"/>
                <a:gd name="T81" fmla="*/ 16 h 358"/>
                <a:gd name="T82" fmla="*/ 220 w 390"/>
                <a:gd name="T83" fmla="*/ 10 h 358"/>
                <a:gd name="T84" fmla="*/ 232 w 390"/>
                <a:gd name="T85" fmla="*/ 4 h 358"/>
                <a:gd name="T86" fmla="*/ 248 w 390"/>
                <a:gd name="T87" fmla="*/ 0 h 358"/>
                <a:gd name="T88" fmla="*/ 252 w 390"/>
                <a:gd name="T89" fmla="*/ 4 h 358"/>
                <a:gd name="T90" fmla="*/ 256 w 390"/>
                <a:gd name="T91" fmla="*/ 10 h 358"/>
                <a:gd name="T92" fmla="*/ 258 w 390"/>
                <a:gd name="T93" fmla="*/ 14 h 358"/>
                <a:gd name="T94" fmla="*/ 262 w 390"/>
                <a:gd name="T95" fmla="*/ 1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358">
                  <a:moveTo>
                    <a:pt x="262" y="10"/>
                  </a:moveTo>
                  <a:lnTo>
                    <a:pt x="264" y="12"/>
                  </a:lnTo>
                  <a:lnTo>
                    <a:pt x="264" y="18"/>
                  </a:lnTo>
                  <a:lnTo>
                    <a:pt x="266" y="18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8" y="24"/>
                  </a:lnTo>
                  <a:lnTo>
                    <a:pt x="278" y="22"/>
                  </a:lnTo>
                  <a:lnTo>
                    <a:pt x="280" y="20"/>
                  </a:lnTo>
                  <a:lnTo>
                    <a:pt x="282" y="22"/>
                  </a:lnTo>
                  <a:lnTo>
                    <a:pt x="284" y="24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88" y="34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296" y="44"/>
                  </a:lnTo>
                  <a:lnTo>
                    <a:pt x="300" y="46"/>
                  </a:lnTo>
                  <a:lnTo>
                    <a:pt x="316" y="60"/>
                  </a:lnTo>
                  <a:lnTo>
                    <a:pt x="318" y="64"/>
                  </a:lnTo>
                  <a:lnTo>
                    <a:pt x="320" y="70"/>
                  </a:lnTo>
                  <a:lnTo>
                    <a:pt x="320" y="74"/>
                  </a:lnTo>
                  <a:lnTo>
                    <a:pt x="326" y="76"/>
                  </a:lnTo>
                  <a:lnTo>
                    <a:pt x="374" y="130"/>
                  </a:lnTo>
                  <a:lnTo>
                    <a:pt x="372" y="132"/>
                  </a:lnTo>
                  <a:lnTo>
                    <a:pt x="342" y="150"/>
                  </a:lnTo>
                  <a:lnTo>
                    <a:pt x="346" y="156"/>
                  </a:lnTo>
                  <a:lnTo>
                    <a:pt x="322" y="168"/>
                  </a:lnTo>
                  <a:lnTo>
                    <a:pt x="382" y="266"/>
                  </a:lnTo>
                  <a:lnTo>
                    <a:pt x="390" y="288"/>
                  </a:lnTo>
                  <a:lnTo>
                    <a:pt x="308" y="302"/>
                  </a:lnTo>
                  <a:lnTo>
                    <a:pt x="302" y="306"/>
                  </a:lnTo>
                  <a:lnTo>
                    <a:pt x="300" y="308"/>
                  </a:lnTo>
                  <a:lnTo>
                    <a:pt x="296" y="310"/>
                  </a:lnTo>
                  <a:lnTo>
                    <a:pt x="234" y="324"/>
                  </a:lnTo>
                  <a:lnTo>
                    <a:pt x="224" y="332"/>
                  </a:lnTo>
                  <a:lnTo>
                    <a:pt x="202" y="342"/>
                  </a:lnTo>
                  <a:lnTo>
                    <a:pt x="198" y="346"/>
                  </a:lnTo>
                  <a:lnTo>
                    <a:pt x="192" y="352"/>
                  </a:lnTo>
                  <a:lnTo>
                    <a:pt x="188" y="354"/>
                  </a:lnTo>
                  <a:lnTo>
                    <a:pt x="182" y="358"/>
                  </a:lnTo>
                  <a:lnTo>
                    <a:pt x="68" y="270"/>
                  </a:lnTo>
                  <a:lnTo>
                    <a:pt x="0" y="198"/>
                  </a:lnTo>
                  <a:lnTo>
                    <a:pt x="112" y="150"/>
                  </a:lnTo>
                  <a:lnTo>
                    <a:pt x="120" y="144"/>
                  </a:lnTo>
                  <a:lnTo>
                    <a:pt x="146" y="136"/>
                  </a:lnTo>
                  <a:lnTo>
                    <a:pt x="148" y="134"/>
                  </a:lnTo>
                  <a:lnTo>
                    <a:pt x="182" y="120"/>
                  </a:lnTo>
                  <a:lnTo>
                    <a:pt x="196" y="112"/>
                  </a:lnTo>
                  <a:lnTo>
                    <a:pt x="194" y="108"/>
                  </a:lnTo>
                  <a:lnTo>
                    <a:pt x="190" y="98"/>
                  </a:lnTo>
                  <a:lnTo>
                    <a:pt x="190" y="96"/>
                  </a:lnTo>
                  <a:lnTo>
                    <a:pt x="190" y="92"/>
                  </a:lnTo>
                  <a:lnTo>
                    <a:pt x="188" y="90"/>
                  </a:lnTo>
                  <a:lnTo>
                    <a:pt x="186" y="88"/>
                  </a:lnTo>
                  <a:lnTo>
                    <a:pt x="180" y="88"/>
                  </a:lnTo>
                  <a:lnTo>
                    <a:pt x="176" y="82"/>
                  </a:lnTo>
                  <a:lnTo>
                    <a:pt x="172" y="76"/>
                  </a:lnTo>
                  <a:lnTo>
                    <a:pt x="172" y="72"/>
                  </a:lnTo>
                  <a:lnTo>
                    <a:pt x="170" y="56"/>
                  </a:lnTo>
                  <a:lnTo>
                    <a:pt x="172" y="48"/>
                  </a:lnTo>
                  <a:lnTo>
                    <a:pt x="174" y="46"/>
                  </a:lnTo>
                  <a:lnTo>
                    <a:pt x="174" y="40"/>
                  </a:lnTo>
                  <a:lnTo>
                    <a:pt x="174" y="36"/>
                  </a:lnTo>
                  <a:lnTo>
                    <a:pt x="180" y="38"/>
                  </a:lnTo>
                  <a:lnTo>
                    <a:pt x="184" y="36"/>
                  </a:lnTo>
                  <a:lnTo>
                    <a:pt x="184" y="32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98" y="28"/>
                  </a:lnTo>
                  <a:lnTo>
                    <a:pt x="200" y="26"/>
                  </a:lnTo>
                  <a:lnTo>
                    <a:pt x="200" y="24"/>
                  </a:lnTo>
                  <a:lnTo>
                    <a:pt x="204" y="22"/>
                  </a:lnTo>
                  <a:lnTo>
                    <a:pt x="206" y="20"/>
                  </a:lnTo>
                  <a:lnTo>
                    <a:pt x="208" y="18"/>
                  </a:lnTo>
                  <a:lnTo>
                    <a:pt x="208" y="16"/>
                  </a:lnTo>
                  <a:lnTo>
                    <a:pt x="210" y="14"/>
                  </a:lnTo>
                  <a:lnTo>
                    <a:pt x="210" y="14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18" y="14"/>
                  </a:lnTo>
                  <a:lnTo>
                    <a:pt x="220" y="10"/>
                  </a:lnTo>
                  <a:lnTo>
                    <a:pt x="228" y="4"/>
                  </a:lnTo>
                  <a:lnTo>
                    <a:pt x="232" y="4"/>
                  </a:lnTo>
                  <a:lnTo>
                    <a:pt x="242" y="2"/>
                  </a:lnTo>
                  <a:lnTo>
                    <a:pt x="248" y="0"/>
                  </a:lnTo>
                  <a:lnTo>
                    <a:pt x="250" y="2"/>
                  </a:lnTo>
                  <a:lnTo>
                    <a:pt x="252" y="4"/>
                  </a:lnTo>
                  <a:lnTo>
                    <a:pt x="254" y="6"/>
                  </a:lnTo>
                  <a:lnTo>
                    <a:pt x="256" y="10"/>
                  </a:lnTo>
                  <a:lnTo>
                    <a:pt x="256" y="14"/>
                  </a:lnTo>
                  <a:lnTo>
                    <a:pt x="258" y="14"/>
                  </a:lnTo>
                  <a:lnTo>
                    <a:pt x="262" y="10"/>
                  </a:lnTo>
                  <a:lnTo>
                    <a:pt x="262" y="10"/>
                  </a:lnTo>
                  <a:lnTo>
                    <a:pt x="262" y="1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709" y="2038"/>
              <a:ext cx="314" cy="246"/>
            </a:xfrm>
            <a:custGeom>
              <a:avLst/>
              <a:gdLst>
                <a:gd name="T0" fmla="*/ 314 w 314"/>
                <a:gd name="T1" fmla="*/ 52 h 246"/>
                <a:gd name="T2" fmla="*/ 312 w 314"/>
                <a:gd name="T3" fmla="*/ 54 h 246"/>
                <a:gd name="T4" fmla="*/ 262 w 314"/>
                <a:gd name="T5" fmla="*/ 114 h 246"/>
                <a:gd name="T6" fmla="*/ 268 w 314"/>
                <a:gd name="T7" fmla="*/ 244 h 246"/>
                <a:gd name="T8" fmla="*/ 0 w 314"/>
                <a:gd name="T9" fmla="*/ 246 h 246"/>
                <a:gd name="T10" fmla="*/ 0 w 314"/>
                <a:gd name="T11" fmla="*/ 2 h 246"/>
                <a:gd name="T12" fmla="*/ 192 w 314"/>
                <a:gd name="T13" fmla="*/ 0 h 246"/>
                <a:gd name="T14" fmla="*/ 194 w 314"/>
                <a:gd name="T15" fmla="*/ 6 h 246"/>
                <a:gd name="T16" fmla="*/ 202 w 314"/>
                <a:gd name="T17" fmla="*/ 6 h 246"/>
                <a:gd name="T18" fmla="*/ 206 w 314"/>
                <a:gd name="T19" fmla="*/ 6 h 246"/>
                <a:gd name="T20" fmla="*/ 274 w 314"/>
                <a:gd name="T21" fmla="*/ 12 h 246"/>
                <a:gd name="T22" fmla="*/ 312 w 314"/>
                <a:gd name="T23" fmla="*/ 52 h 246"/>
                <a:gd name="T24" fmla="*/ 314 w 314"/>
                <a:gd name="T25" fmla="*/ 52 h 246"/>
                <a:gd name="T26" fmla="*/ 314 w 314"/>
                <a:gd name="T27" fmla="*/ 52 h 246"/>
                <a:gd name="T28" fmla="*/ 314 w 314"/>
                <a:gd name="T29" fmla="*/ 5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246">
                  <a:moveTo>
                    <a:pt x="314" y="52"/>
                  </a:moveTo>
                  <a:lnTo>
                    <a:pt x="312" y="54"/>
                  </a:lnTo>
                  <a:lnTo>
                    <a:pt x="262" y="114"/>
                  </a:lnTo>
                  <a:lnTo>
                    <a:pt x="268" y="244"/>
                  </a:lnTo>
                  <a:lnTo>
                    <a:pt x="0" y="246"/>
                  </a:lnTo>
                  <a:lnTo>
                    <a:pt x="0" y="2"/>
                  </a:lnTo>
                  <a:lnTo>
                    <a:pt x="192" y="0"/>
                  </a:lnTo>
                  <a:lnTo>
                    <a:pt x="194" y="6"/>
                  </a:lnTo>
                  <a:lnTo>
                    <a:pt x="202" y="6"/>
                  </a:lnTo>
                  <a:lnTo>
                    <a:pt x="206" y="6"/>
                  </a:lnTo>
                  <a:lnTo>
                    <a:pt x="274" y="12"/>
                  </a:lnTo>
                  <a:lnTo>
                    <a:pt x="312" y="52"/>
                  </a:lnTo>
                  <a:lnTo>
                    <a:pt x="314" y="52"/>
                  </a:lnTo>
                  <a:lnTo>
                    <a:pt x="314" y="52"/>
                  </a:lnTo>
                  <a:lnTo>
                    <a:pt x="314" y="5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4364" y="2184"/>
              <a:ext cx="414" cy="382"/>
            </a:xfrm>
            <a:custGeom>
              <a:avLst/>
              <a:gdLst>
                <a:gd name="T0" fmla="*/ 168 w 414"/>
                <a:gd name="T1" fmla="*/ 122 h 382"/>
                <a:gd name="T2" fmla="*/ 212 w 414"/>
                <a:gd name="T3" fmla="*/ 98 h 382"/>
                <a:gd name="T4" fmla="*/ 244 w 414"/>
                <a:gd name="T5" fmla="*/ 88 h 382"/>
                <a:gd name="T6" fmla="*/ 260 w 414"/>
                <a:gd name="T7" fmla="*/ 68 h 382"/>
                <a:gd name="T8" fmla="*/ 278 w 414"/>
                <a:gd name="T9" fmla="*/ 48 h 382"/>
                <a:gd name="T10" fmla="*/ 292 w 414"/>
                <a:gd name="T11" fmla="*/ 32 h 382"/>
                <a:gd name="T12" fmla="*/ 312 w 414"/>
                <a:gd name="T13" fmla="*/ 24 h 382"/>
                <a:gd name="T14" fmla="*/ 322 w 414"/>
                <a:gd name="T15" fmla="*/ 16 h 382"/>
                <a:gd name="T16" fmla="*/ 366 w 414"/>
                <a:gd name="T17" fmla="*/ 2 h 382"/>
                <a:gd name="T18" fmla="*/ 370 w 414"/>
                <a:gd name="T19" fmla="*/ 16 h 382"/>
                <a:gd name="T20" fmla="*/ 388 w 414"/>
                <a:gd name="T21" fmla="*/ 40 h 382"/>
                <a:gd name="T22" fmla="*/ 394 w 414"/>
                <a:gd name="T23" fmla="*/ 46 h 382"/>
                <a:gd name="T24" fmla="*/ 408 w 414"/>
                <a:gd name="T25" fmla="*/ 74 h 382"/>
                <a:gd name="T26" fmla="*/ 414 w 414"/>
                <a:gd name="T27" fmla="*/ 88 h 382"/>
                <a:gd name="T28" fmla="*/ 408 w 414"/>
                <a:gd name="T29" fmla="*/ 98 h 382"/>
                <a:gd name="T30" fmla="*/ 402 w 414"/>
                <a:gd name="T31" fmla="*/ 104 h 382"/>
                <a:gd name="T32" fmla="*/ 396 w 414"/>
                <a:gd name="T33" fmla="*/ 102 h 382"/>
                <a:gd name="T34" fmla="*/ 386 w 414"/>
                <a:gd name="T35" fmla="*/ 104 h 382"/>
                <a:gd name="T36" fmla="*/ 382 w 414"/>
                <a:gd name="T37" fmla="*/ 110 h 382"/>
                <a:gd name="T38" fmla="*/ 390 w 414"/>
                <a:gd name="T39" fmla="*/ 120 h 382"/>
                <a:gd name="T40" fmla="*/ 390 w 414"/>
                <a:gd name="T41" fmla="*/ 132 h 382"/>
                <a:gd name="T42" fmla="*/ 382 w 414"/>
                <a:gd name="T43" fmla="*/ 138 h 382"/>
                <a:gd name="T44" fmla="*/ 376 w 414"/>
                <a:gd name="T45" fmla="*/ 150 h 382"/>
                <a:gd name="T46" fmla="*/ 366 w 414"/>
                <a:gd name="T47" fmla="*/ 156 h 382"/>
                <a:gd name="T48" fmla="*/ 358 w 414"/>
                <a:gd name="T49" fmla="*/ 166 h 382"/>
                <a:gd name="T50" fmla="*/ 346 w 414"/>
                <a:gd name="T51" fmla="*/ 168 h 382"/>
                <a:gd name="T52" fmla="*/ 332 w 414"/>
                <a:gd name="T53" fmla="*/ 166 h 382"/>
                <a:gd name="T54" fmla="*/ 326 w 414"/>
                <a:gd name="T55" fmla="*/ 168 h 382"/>
                <a:gd name="T56" fmla="*/ 324 w 414"/>
                <a:gd name="T57" fmla="*/ 176 h 382"/>
                <a:gd name="T58" fmla="*/ 316 w 414"/>
                <a:gd name="T59" fmla="*/ 184 h 382"/>
                <a:gd name="T60" fmla="*/ 306 w 414"/>
                <a:gd name="T61" fmla="*/ 192 h 382"/>
                <a:gd name="T62" fmla="*/ 318 w 414"/>
                <a:gd name="T63" fmla="*/ 204 h 382"/>
                <a:gd name="T64" fmla="*/ 316 w 414"/>
                <a:gd name="T65" fmla="*/ 212 h 382"/>
                <a:gd name="T66" fmla="*/ 310 w 414"/>
                <a:gd name="T67" fmla="*/ 222 h 382"/>
                <a:gd name="T68" fmla="*/ 302 w 414"/>
                <a:gd name="T69" fmla="*/ 242 h 382"/>
                <a:gd name="T70" fmla="*/ 306 w 414"/>
                <a:gd name="T71" fmla="*/ 250 h 382"/>
                <a:gd name="T72" fmla="*/ 322 w 414"/>
                <a:gd name="T73" fmla="*/ 258 h 382"/>
                <a:gd name="T74" fmla="*/ 306 w 414"/>
                <a:gd name="T75" fmla="*/ 278 h 382"/>
                <a:gd name="T76" fmla="*/ 308 w 414"/>
                <a:gd name="T77" fmla="*/ 284 h 382"/>
                <a:gd name="T78" fmla="*/ 312 w 414"/>
                <a:gd name="T79" fmla="*/ 292 h 382"/>
                <a:gd name="T80" fmla="*/ 312 w 414"/>
                <a:gd name="T81" fmla="*/ 306 h 382"/>
                <a:gd name="T82" fmla="*/ 306 w 414"/>
                <a:gd name="T83" fmla="*/ 310 h 382"/>
                <a:gd name="T84" fmla="*/ 306 w 414"/>
                <a:gd name="T85" fmla="*/ 316 h 382"/>
                <a:gd name="T86" fmla="*/ 160 w 414"/>
                <a:gd name="T87" fmla="*/ 334 h 382"/>
                <a:gd name="T88" fmla="*/ 90 w 414"/>
                <a:gd name="T89" fmla="*/ 258 h 382"/>
                <a:gd name="T90" fmla="*/ 62 w 414"/>
                <a:gd name="T91" fmla="*/ 214 h 382"/>
                <a:gd name="T92" fmla="*/ 52 w 414"/>
                <a:gd name="T93" fmla="*/ 204 h 382"/>
                <a:gd name="T94" fmla="*/ 44 w 414"/>
                <a:gd name="T95" fmla="*/ 216 h 382"/>
                <a:gd name="T96" fmla="*/ 30 w 414"/>
                <a:gd name="T97" fmla="*/ 212 h 382"/>
                <a:gd name="T98" fmla="*/ 18 w 414"/>
                <a:gd name="T99" fmla="*/ 206 h 382"/>
                <a:gd name="T100" fmla="*/ 8 w 414"/>
                <a:gd name="T101" fmla="*/ 196 h 382"/>
                <a:gd name="T102" fmla="*/ 10 w 414"/>
                <a:gd name="T103" fmla="*/ 156 h 382"/>
                <a:gd name="T104" fmla="*/ 100 w 414"/>
                <a:gd name="T105" fmla="*/ 1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382">
                  <a:moveTo>
                    <a:pt x="100" y="136"/>
                  </a:moveTo>
                  <a:lnTo>
                    <a:pt x="152" y="124"/>
                  </a:lnTo>
                  <a:lnTo>
                    <a:pt x="162" y="122"/>
                  </a:lnTo>
                  <a:lnTo>
                    <a:pt x="168" y="122"/>
                  </a:lnTo>
                  <a:lnTo>
                    <a:pt x="176" y="118"/>
                  </a:lnTo>
                  <a:lnTo>
                    <a:pt x="190" y="110"/>
                  </a:lnTo>
                  <a:lnTo>
                    <a:pt x="200" y="106"/>
                  </a:lnTo>
                  <a:lnTo>
                    <a:pt x="212" y="98"/>
                  </a:lnTo>
                  <a:lnTo>
                    <a:pt x="226" y="96"/>
                  </a:lnTo>
                  <a:lnTo>
                    <a:pt x="228" y="96"/>
                  </a:lnTo>
                  <a:lnTo>
                    <a:pt x="240" y="90"/>
                  </a:lnTo>
                  <a:lnTo>
                    <a:pt x="244" y="88"/>
                  </a:lnTo>
                  <a:lnTo>
                    <a:pt x="246" y="86"/>
                  </a:lnTo>
                  <a:lnTo>
                    <a:pt x="250" y="82"/>
                  </a:lnTo>
                  <a:lnTo>
                    <a:pt x="256" y="74"/>
                  </a:lnTo>
                  <a:lnTo>
                    <a:pt x="260" y="68"/>
                  </a:lnTo>
                  <a:lnTo>
                    <a:pt x="278" y="60"/>
                  </a:lnTo>
                  <a:lnTo>
                    <a:pt x="274" y="50"/>
                  </a:lnTo>
                  <a:lnTo>
                    <a:pt x="276" y="48"/>
                  </a:lnTo>
                  <a:lnTo>
                    <a:pt x="278" y="48"/>
                  </a:lnTo>
                  <a:lnTo>
                    <a:pt x="286" y="42"/>
                  </a:lnTo>
                  <a:lnTo>
                    <a:pt x="288" y="40"/>
                  </a:lnTo>
                  <a:lnTo>
                    <a:pt x="290" y="36"/>
                  </a:lnTo>
                  <a:lnTo>
                    <a:pt x="292" y="32"/>
                  </a:lnTo>
                  <a:lnTo>
                    <a:pt x="294" y="30"/>
                  </a:lnTo>
                  <a:lnTo>
                    <a:pt x="296" y="28"/>
                  </a:lnTo>
                  <a:lnTo>
                    <a:pt x="298" y="26"/>
                  </a:lnTo>
                  <a:lnTo>
                    <a:pt x="312" y="24"/>
                  </a:lnTo>
                  <a:lnTo>
                    <a:pt x="316" y="24"/>
                  </a:lnTo>
                  <a:lnTo>
                    <a:pt x="318" y="22"/>
                  </a:lnTo>
                  <a:lnTo>
                    <a:pt x="320" y="20"/>
                  </a:lnTo>
                  <a:lnTo>
                    <a:pt x="322" y="16"/>
                  </a:lnTo>
                  <a:lnTo>
                    <a:pt x="324" y="16"/>
                  </a:lnTo>
                  <a:lnTo>
                    <a:pt x="340" y="14"/>
                  </a:lnTo>
                  <a:lnTo>
                    <a:pt x="366" y="0"/>
                  </a:lnTo>
                  <a:lnTo>
                    <a:pt x="366" y="2"/>
                  </a:lnTo>
                  <a:lnTo>
                    <a:pt x="366" y="4"/>
                  </a:lnTo>
                  <a:lnTo>
                    <a:pt x="366" y="6"/>
                  </a:lnTo>
                  <a:lnTo>
                    <a:pt x="366" y="8"/>
                  </a:lnTo>
                  <a:lnTo>
                    <a:pt x="370" y="16"/>
                  </a:lnTo>
                  <a:lnTo>
                    <a:pt x="372" y="18"/>
                  </a:lnTo>
                  <a:lnTo>
                    <a:pt x="384" y="36"/>
                  </a:lnTo>
                  <a:lnTo>
                    <a:pt x="386" y="40"/>
                  </a:lnTo>
                  <a:lnTo>
                    <a:pt x="388" y="40"/>
                  </a:lnTo>
                  <a:lnTo>
                    <a:pt x="390" y="40"/>
                  </a:lnTo>
                  <a:lnTo>
                    <a:pt x="392" y="42"/>
                  </a:lnTo>
                  <a:lnTo>
                    <a:pt x="394" y="44"/>
                  </a:lnTo>
                  <a:lnTo>
                    <a:pt x="394" y="46"/>
                  </a:lnTo>
                  <a:lnTo>
                    <a:pt x="398" y="56"/>
                  </a:lnTo>
                  <a:lnTo>
                    <a:pt x="398" y="58"/>
                  </a:lnTo>
                  <a:lnTo>
                    <a:pt x="400" y="62"/>
                  </a:lnTo>
                  <a:lnTo>
                    <a:pt x="408" y="74"/>
                  </a:lnTo>
                  <a:lnTo>
                    <a:pt x="410" y="78"/>
                  </a:lnTo>
                  <a:lnTo>
                    <a:pt x="412" y="82"/>
                  </a:lnTo>
                  <a:lnTo>
                    <a:pt x="414" y="86"/>
                  </a:lnTo>
                  <a:lnTo>
                    <a:pt x="414" y="88"/>
                  </a:lnTo>
                  <a:lnTo>
                    <a:pt x="412" y="94"/>
                  </a:lnTo>
                  <a:lnTo>
                    <a:pt x="410" y="94"/>
                  </a:lnTo>
                  <a:lnTo>
                    <a:pt x="410" y="96"/>
                  </a:lnTo>
                  <a:lnTo>
                    <a:pt x="408" y="98"/>
                  </a:lnTo>
                  <a:lnTo>
                    <a:pt x="408" y="100"/>
                  </a:lnTo>
                  <a:lnTo>
                    <a:pt x="406" y="102"/>
                  </a:lnTo>
                  <a:lnTo>
                    <a:pt x="404" y="104"/>
                  </a:lnTo>
                  <a:lnTo>
                    <a:pt x="402" y="104"/>
                  </a:lnTo>
                  <a:lnTo>
                    <a:pt x="402" y="104"/>
                  </a:lnTo>
                  <a:lnTo>
                    <a:pt x="398" y="104"/>
                  </a:lnTo>
                  <a:lnTo>
                    <a:pt x="398" y="104"/>
                  </a:lnTo>
                  <a:lnTo>
                    <a:pt x="396" y="102"/>
                  </a:lnTo>
                  <a:lnTo>
                    <a:pt x="394" y="102"/>
                  </a:lnTo>
                  <a:lnTo>
                    <a:pt x="392" y="102"/>
                  </a:lnTo>
                  <a:lnTo>
                    <a:pt x="390" y="102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4" y="106"/>
                  </a:lnTo>
                  <a:lnTo>
                    <a:pt x="382" y="108"/>
                  </a:lnTo>
                  <a:lnTo>
                    <a:pt x="382" y="110"/>
                  </a:lnTo>
                  <a:lnTo>
                    <a:pt x="384" y="112"/>
                  </a:lnTo>
                  <a:lnTo>
                    <a:pt x="386" y="114"/>
                  </a:lnTo>
                  <a:lnTo>
                    <a:pt x="388" y="118"/>
                  </a:lnTo>
                  <a:lnTo>
                    <a:pt x="390" y="120"/>
                  </a:lnTo>
                  <a:lnTo>
                    <a:pt x="392" y="124"/>
                  </a:lnTo>
                  <a:lnTo>
                    <a:pt x="392" y="126"/>
                  </a:lnTo>
                  <a:lnTo>
                    <a:pt x="390" y="130"/>
                  </a:lnTo>
                  <a:lnTo>
                    <a:pt x="390" y="132"/>
                  </a:lnTo>
                  <a:lnTo>
                    <a:pt x="388" y="134"/>
                  </a:lnTo>
                  <a:lnTo>
                    <a:pt x="386" y="134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0" y="142"/>
                  </a:lnTo>
                  <a:lnTo>
                    <a:pt x="380" y="144"/>
                  </a:lnTo>
                  <a:lnTo>
                    <a:pt x="378" y="146"/>
                  </a:lnTo>
                  <a:lnTo>
                    <a:pt x="376" y="150"/>
                  </a:lnTo>
                  <a:lnTo>
                    <a:pt x="372" y="154"/>
                  </a:lnTo>
                  <a:lnTo>
                    <a:pt x="372" y="154"/>
                  </a:lnTo>
                  <a:lnTo>
                    <a:pt x="368" y="156"/>
                  </a:lnTo>
                  <a:lnTo>
                    <a:pt x="366" y="156"/>
                  </a:lnTo>
                  <a:lnTo>
                    <a:pt x="364" y="158"/>
                  </a:lnTo>
                  <a:lnTo>
                    <a:pt x="362" y="160"/>
                  </a:lnTo>
                  <a:lnTo>
                    <a:pt x="360" y="162"/>
                  </a:lnTo>
                  <a:lnTo>
                    <a:pt x="358" y="166"/>
                  </a:lnTo>
                  <a:lnTo>
                    <a:pt x="356" y="170"/>
                  </a:lnTo>
                  <a:lnTo>
                    <a:pt x="354" y="170"/>
                  </a:lnTo>
                  <a:lnTo>
                    <a:pt x="352" y="170"/>
                  </a:lnTo>
                  <a:lnTo>
                    <a:pt x="346" y="168"/>
                  </a:lnTo>
                  <a:lnTo>
                    <a:pt x="346" y="168"/>
                  </a:lnTo>
                  <a:lnTo>
                    <a:pt x="340" y="166"/>
                  </a:lnTo>
                  <a:lnTo>
                    <a:pt x="334" y="166"/>
                  </a:lnTo>
                  <a:lnTo>
                    <a:pt x="332" y="166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8" y="168"/>
                  </a:lnTo>
                  <a:lnTo>
                    <a:pt x="326" y="168"/>
                  </a:lnTo>
                  <a:lnTo>
                    <a:pt x="326" y="170"/>
                  </a:lnTo>
                  <a:lnTo>
                    <a:pt x="324" y="172"/>
                  </a:lnTo>
                  <a:lnTo>
                    <a:pt x="324" y="174"/>
                  </a:lnTo>
                  <a:lnTo>
                    <a:pt x="324" y="176"/>
                  </a:lnTo>
                  <a:lnTo>
                    <a:pt x="322" y="178"/>
                  </a:lnTo>
                  <a:lnTo>
                    <a:pt x="320" y="182"/>
                  </a:lnTo>
                  <a:lnTo>
                    <a:pt x="318" y="182"/>
                  </a:lnTo>
                  <a:lnTo>
                    <a:pt x="316" y="184"/>
                  </a:lnTo>
                  <a:lnTo>
                    <a:pt x="312" y="186"/>
                  </a:lnTo>
                  <a:lnTo>
                    <a:pt x="308" y="188"/>
                  </a:lnTo>
                  <a:lnTo>
                    <a:pt x="308" y="190"/>
                  </a:lnTo>
                  <a:lnTo>
                    <a:pt x="306" y="192"/>
                  </a:lnTo>
                  <a:lnTo>
                    <a:pt x="308" y="194"/>
                  </a:lnTo>
                  <a:lnTo>
                    <a:pt x="308" y="196"/>
                  </a:lnTo>
                  <a:lnTo>
                    <a:pt x="314" y="202"/>
                  </a:lnTo>
                  <a:lnTo>
                    <a:pt x="318" y="204"/>
                  </a:lnTo>
                  <a:lnTo>
                    <a:pt x="318" y="208"/>
                  </a:lnTo>
                  <a:lnTo>
                    <a:pt x="318" y="210"/>
                  </a:lnTo>
                  <a:lnTo>
                    <a:pt x="316" y="212"/>
                  </a:lnTo>
                  <a:lnTo>
                    <a:pt x="316" y="212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2" y="220"/>
                  </a:lnTo>
                  <a:lnTo>
                    <a:pt x="310" y="222"/>
                  </a:lnTo>
                  <a:lnTo>
                    <a:pt x="308" y="224"/>
                  </a:lnTo>
                  <a:lnTo>
                    <a:pt x="306" y="228"/>
                  </a:lnTo>
                  <a:lnTo>
                    <a:pt x="304" y="234"/>
                  </a:lnTo>
                  <a:lnTo>
                    <a:pt x="302" y="242"/>
                  </a:lnTo>
                  <a:lnTo>
                    <a:pt x="302" y="244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6" y="250"/>
                  </a:lnTo>
                  <a:lnTo>
                    <a:pt x="310" y="252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22" y="258"/>
                  </a:lnTo>
                  <a:lnTo>
                    <a:pt x="322" y="260"/>
                  </a:lnTo>
                  <a:lnTo>
                    <a:pt x="320" y="262"/>
                  </a:lnTo>
                  <a:lnTo>
                    <a:pt x="308" y="274"/>
                  </a:lnTo>
                  <a:lnTo>
                    <a:pt x="306" y="278"/>
                  </a:lnTo>
                  <a:lnTo>
                    <a:pt x="306" y="280"/>
                  </a:lnTo>
                  <a:lnTo>
                    <a:pt x="306" y="282"/>
                  </a:lnTo>
                  <a:lnTo>
                    <a:pt x="306" y="284"/>
                  </a:lnTo>
                  <a:lnTo>
                    <a:pt x="308" y="284"/>
                  </a:lnTo>
                  <a:lnTo>
                    <a:pt x="308" y="286"/>
                  </a:lnTo>
                  <a:lnTo>
                    <a:pt x="310" y="288"/>
                  </a:lnTo>
                  <a:lnTo>
                    <a:pt x="312" y="290"/>
                  </a:lnTo>
                  <a:lnTo>
                    <a:pt x="312" y="292"/>
                  </a:lnTo>
                  <a:lnTo>
                    <a:pt x="314" y="298"/>
                  </a:lnTo>
                  <a:lnTo>
                    <a:pt x="314" y="302"/>
                  </a:lnTo>
                  <a:lnTo>
                    <a:pt x="314" y="304"/>
                  </a:lnTo>
                  <a:lnTo>
                    <a:pt x="312" y="306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08" y="308"/>
                  </a:lnTo>
                  <a:lnTo>
                    <a:pt x="306" y="310"/>
                  </a:lnTo>
                  <a:lnTo>
                    <a:pt x="306" y="312"/>
                  </a:lnTo>
                  <a:lnTo>
                    <a:pt x="306" y="314"/>
                  </a:lnTo>
                  <a:lnTo>
                    <a:pt x="306" y="314"/>
                  </a:lnTo>
                  <a:lnTo>
                    <a:pt x="306" y="316"/>
                  </a:lnTo>
                  <a:lnTo>
                    <a:pt x="250" y="348"/>
                  </a:lnTo>
                  <a:lnTo>
                    <a:pt x="204" y="382"/>
                  </a:lnTo>
                  <a:lnTo>
                    <a:pt x="152" y="344"/>
                  </a:lnTo>
                  <a:lnTo>
                    <a:pt x="160" y="334"/>
                  </a:lnTo>
                  <a:lnTo>
                    <a:pt x="164" y="300"/>
                  </a:lnTo>
                  <a:lnTo>
                    <a:pt x="132" y="264"/>
                  </a:lnTo>
                  <a:lnTo>
                    <a:pt x="98" y="278"/>
                  </a:lnTo>
                  <a:lnTo>
                    <a:pt x="90" y="258"/>
                  </a:lnTo>
                  <a:lnTo>
                    <a:pt x="84" y="256"/>
                  </a:lnTo>
                  <a:lnTo>
                    <a:pt x="80" y="250"/>
                  </a:lnTo>
                  <a:lnTo>
                    <a:pt x="68" y="228"/>
                  </a:lnTo>
                  <a:lnTo>
                    <a:pt x="62" y="214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4" y="202"/>
                  </a:lnTo>
                  <a:lnTo>
                    <a:pt x="52" y="204"/>
                  </a:lnTo>
                  <a:lnTo>
                    <a:pt x="50" y="208"/>
                  </a:lnTo>
                  <a:lnTo>
                    <a:pt x="50" y="212"/>
                  </a:lnTo>
                  <a:lnTo>
                    <a:pt x="48" y="214"/>
                  </a:lnTo>
                  <a:lnTo>
                    <a:pt x="44" y="216"/>
                  </a:lnTo>
                  <a:lnTo>
                    <a:pt x="40" y="218"/>
                  </a:lnTo>
                  <a:lnTo>
                    <a:pt x="38" y="218"/>
                  </a:lnTo>
                  <a:lnTo>
                    <a:pt x="32" y="216"/>
                  </a:lnTo>
                  <a:lnTo>
                    <a:pt x="30" y="212"/>
                  </a:lnTo>
                  <a:lnTo>
                    <a:pt x="30" y="210"/>
                  </a:lnTo>
                  <a:lnTo>
                    <a:pt x="28" y="206"/>
                  </a:lnTo>
                  <a:lnTo>
                    <a:pt x="24" y="206"/>
                  </a:lnTo>
                  <a:lnTo>
                    <a:pt x="18" y="206"/>
                  </a:lnTo>
                  <a:lnTo>
                    <a:pt x="16" y="206"/>
                  </a:lnTo>
                  <a:lnTo>
                    <a:pt x="12" y="204"/>
                  </a:lnTo>
                  <a:lnTo>
                    <a:pt x="10" y="200"/>
                  </a:lnTo>
                  <a:lnTo>
                    <a:pt x="8" y="196"/>
                  </a:lnTo>
                  <a:lnTo>
                    <a:pt x="4" y="188"/>
                  </a:lnTo>
                  <a:lnTo>
                    <a:pt x="0" y="160"/>
                  </a:lnTo>
                  <a:lnTo>
                    <a:pt x="6" y="158"/>
                  </a:lnTo>
                  <a:lnTo>
                    <a:pt x="10" y="156"/>
                  </a:lnTo>
                  <a:lnTo>
                    <a:pt x="12" y="154"/>
                  </a:lnTo>
                  <a:lnTo>
                    <a:pt x="18" y="15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3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3550" y="2196"/>
              <a:ext cx="706" cy="406"/>
            </a:xfrm>
            <a:custGeom>
              <a:avLst/>
              <a:gdLst>
                <a:gd name="T0" fmla="*/ 524 w 706"/>
                <a:gd name="T1" fmla="*/ 34 h 406"/>
                <a:gd name="T2" fmla="*/ 592 w 706"/>
                <a:gd name="T3" fmla="*/ 106 h 406"/>
                <a:gd name="T4" fmla="*/ 706 w 706"/>
                <a:gd name="T5" fmla="*/ 194 h 406"/>
                <a:gd name="T6" fmla="*/ 702 w 706"/>
                <a:gd name="T7" fmla="*/ 196 h 406"/>
                <a:gd name="T8" fmla="*/ 670 w 706"/>
                <a:gd name="T9" fmla="*/ 216 h 406"/>
                <a:gd name="T10" fmla="*/ 526 w 706"/>
                <a:gd name="T11" fmla="*/ 280 h 406"/>
                <a:gd name="T12" fmla="*/ 510 w 706"/>
                <a:gd name="T13" fmla="*/ 338 h 406"/>
                <a:gd name="T14" fmla="*/ 502 w 706"/>
                <a:gd name="T15" fmla="*/ 338 h 406"/>
                <a:gd name="T16" fmla="*/ 496 w 706"/>
                <a:gd name="T17" fmla="*/ 336 h 406"/>
                <a:gd name="T18" fmla="*/ 494 w 706"/>
                <a:gd name="T19" fmla="*/ 334 h 406"/>
                <a:gd name="T20" fmla="*/ 492 w 706"/>
                <a:gd name="T21" fmla="*/ 332 h 406"/>
                <a:gd name="T22" fmla="*/ 490 w 706"/>
                <a:gd name="T23" fmla="*/ 332 h 406"/>
                <a:gd name="T24" fmla="*/ 488 w 706"/>
                <a:gd name="T25" fmla="*/ 332 h 406"/>
                <a:gd name="T26" fmla="*/ 486 w 706"/>
                <a:gd name="T27" fmla="*/ 334 h 406"/>
                <a:gd name="T28" fmla="*/ 484 w 706"/>
                <a:gd name="T29" fmla="*/ 336 h 406"/>
                <a:gd name="T30" fmla="*/ 480 w 706"/>
                <a:gd name="T31" fmla="*/ 336 h 406"/>
                <a:gd name="T32" fmla="*/ 478 w 706"/>
                <a:gd name="T33" fmla="*/ 336 h 406"/>
                <a:gd name="T34" fmla="*/ 476 w 706"/>
                <a:gd name="T35" fmla="*/ 334 h 406"/>
                <a:gd name="T36" fmla="*/ 474 w 706"/>
                <a:gd name="T37" fmla="*/ 332 h 406"/>
                <a:gd name="T38" fmla="*/ 472 w 706"/>
                <a:gd name="T39" fmla="*/ 334 h 406"/>
                <a:gd name="T40" fmla="*/ 466 w 706"/>
                <a:gd name="T41" fmla="*/ 340 h 406"/>
                <a:gd name="T42" fmla="*/ 462 w 706"/>
                <a:gd name="T43" fmla="*/ 344 h 406"/>
                <a:gd name="T44" fmla="*/ 454 w 706"/>
                <a:gd name="T45" fmla="*/ 346 h 406"/>
                <a:gd name="T46" fmla="*/ 448 w 706"/>
                <a:gd name="T47" fmla="*/ 346 h 406"/>
                <a:gd name="T48" fmla="*/ 438 w 706"/>
                <a:gd name="T49" fmla="*/ 348 h 406"/>
                <a:gd name="T50" fmla="*/ 412 w 706"/>
                <a:gd name="T51" fmla="*/ 358 h 406"/>
                <a:gd name="T52" fmla="*/ 398 w 706"/>
                <a:gd name="T53" fmla="*/ 368 h 406"/>
                <a:gd name="T54" fmla="*/ 394 w 706"/>
                <a:gd name="T55" fmla="*/ 370 h 406"/>
                <a:gd name="T56" fmla="*/ 388 w 706"/>
                <a:gd name="T57" fmla="*/ 372 h 406"/>
                <a:gd name="T58" fmla="*/ 382 w 706"/>
                <a:gd name="T59" fmla="*/ 372 h 406"/>
                <a:gd name="T60" fmla="*/ 350 w 706"/>
                <a:gd name="T61" fmla="*/ 382 h 406"/>
                <a:gd name="T62" fmla="*/ 344 w 706"/>
                <a:gd name="T63" fmla="*/ 384 h 406"/>
                <a:gd name="T64" fmla="*/ 330 w 706"/>
                <a:gd name="T65" fmla="*/ 388 h 406"/>
                <a:gd name="T66" fmla="*/ 270 w 706"/>
                <a:gd name="T67" fmla="*/ 390 h 406"/>
                <a:gd name="T68" fmla="*/ 208 w 706"/>
                <a:gd name="T69" fmla="*/ 406 h 406"/>
                <a:gd name="T70" fmla="*/ 194 w 706"/>
                <a:gd name="T71" fmla="*/ 406 h 406"/>
                <a:gd name="T72" fmla="*/ 2 w 706"/>
                <a:gd name="T73" fmla="*/ 264 h 406"/>
                <a:gd name="T74" fmla="*/ 0 w 706"/>
                <a:gd name="T75" fmla="*/ 262 h 406"/>
                <a:gd name="T76" fmla="*/ 0 w 706"/>
                <a:gd name="T77" fmla="*/ 260 h 406"/>
                <a:gd name="T78" fmla="*/ 2 w 706"/>
                <a:gd name="T79" fmla="*/ 258 h 406"/>
                <a:gd name="T80" fmla="*/ 2 w 706"/>
                <a:gd name="T81" fmla="*/ 258 h 406"/>
                <a:gd name="T82" fmla="*/ 6 w 706"/>
                <a:gd name="T83" fmla="*/ 258 h 406"/>
                <a:gd name="T84" fmla="*/ 6 w 706"/>
                <a:gd name="T85" fmla="*/ 258 h 406"/>
                <a:gd name="T86" fmla="*/ 8 w 706"/>
                <a:gd name="T87" fmla="*/ 258 h 406"/>
                <a:gd name="T88" fmla="*/ 172 w 706"/>
                <a:gd name="T89" fmla="*/ 186 h 406"/>
                <a:gd name="T90" fmla="*/ 192 w 706"/>
                <a:gd name="T91" fmla="*/ 176 h 406"/>
                <a:gd name="T92" fmla="*/ 294 w 706"/>
                <a:gd name="T93" fmla="*/ 134 h 406"/>
                <a:gd name="T94" fmla="*/ 310 w 706"/>
                <a:gd name="T95" fmla="*/ 62 h 406"/>
                <a:gd name="T96" fmla="*/ 338 w 706"/>
                <a:gd name="T97" fmla="*/ 32 h 406"/>
                <a:gd name="T98" fmla="*/ 338 w 706"/>
                <a:gd name="T99" fmla="*/ 30 h 406"/>
                <a:gd name="T100" fmla="*/ 368 w 706"/>
                <a:gd name="T101" fmla="*/ 0 h 406"/>
                <a:gd name="T102" fmla="*/ 502 w 706"/>
                <a:gd name="T103" fmla="*/ 44 h 406"/>
                <a:gd name="T104" fmla="*/ 502 w 706"/>
                <a:gd name="T105" fmla="*/ 44 h 406"/>
                <a:gd name="T106" fmla="*/ 524 w 706"/>
                <a:gd name="T107" fmla="*/ 36 h 406"/>
                <a:gd name="T108" fmla="*/ 524 w 706"/>
                <a:gd name="T109" fmla="*/ 34 h 406"/>
                <a:gd name="T110" fmla="*/ 524 w 706"/>
                <a:gd name="T111" fmla="*/ 34 h 406"/>
                <a:gd name="T112" fmla="*/ 524 w 706"/>
                <a:gd name="T113" fmla="*/ 3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6" h="406">
                  <a:moveTo>
                    <a:pt x="524" y="34"/>
                  </a:moveTo>
                  <a:lnTo>
                    <a:pt x="592" y="106"/>
                  </a:lnTo>
                  <a:lnTo>
                    <a:pt x="706" y="194"/>
                  </a:lnTo>
                  <a:lnTo>
                    <a:pt x="702" y="196"/>
                  </a:lnTo>
                  <a:lnTo>
                    <a:pt x="670" y="216"/>
                  </a:lnTo>
                  <a:lnTo>
                    <a:pt x="526" y="280"/>
                  </a:lnTo>
                  <a:lnTo>
                    <a:pt x="510" y="338"/>
                  </a:lnTo>
                  <a:lnTo>
                    <a:pt x="502" y="338"/>
                  </a:lnTo>
                  <a:lnTo>
                    <a:pt x="496" y="336"/>
                  </a:lnTo>
                  <a:lnTo>
                    <a:pt x="494" y="334"/>
                  </a:lnTo>
                  <a:lnTo>
                    <a:pt x="492" y="332"/>
                  </a:lnTo>
                  <a:lnTo>
                    <a:pt x="490" y="332"/>
                  </a:lnTo>
                  <a:lnTo>
                    <a:pt x="488" y="332"/>
                  </a:lnTo>
                  <a:lnTo>
                    <a:pt x="486" y="334"/>
                  </a:lnTo>
                  <a:lnTo>
                    <a:pt x="484" y="336"/>
                  </a:lnTo>
                  <a:lnTo>
                    <a:pt x="480" y="336"/>
                  </a:lnTo>
                  <a:lnTo>
                    <a:pt x="478" y="336"/>
                  </a:lnTo>
                  <a:lnTo>
                    <a:pt x="476" y="334"/>
                  </a:lnTo>
                  <a:lnTo>
                    <a:pt x="474" y="332"/>
                  </a:lnTo>
                  <a:lnTo>
                    <a:pt x="472" y="334"/>
                  </a:lnTo>
                  <a:lnTo>
                    <a:pt x="466" y="340"/>
                  </a:lnTo>
                  <a:lnTo>
                    <a:pt x="462" y="344"/>
                  </a:lnTo>
                  <a:lnTo>
                    <a:pt x="454" y="346"/>
                  </a:lnTo>
                  <a:lnTo>
                    <a:pt x="448" y="346"/>
                  </a:lnTo>
                  <a:lnTo>
                    <a:pt x="438" y="348"/>
                  </a:lnTo>
                  <a:lnTo>
                    <a:pt x="412" y="358"/>
                  </a:lnTo>
                  <a:lnTo>
                    <a:pt x="398" y="368"/>
                  </a:lnTo>
                  <a:lnTo>
                    <a:pt x="394" y="370"/>
                  </a:lnTo>
                  <a:lnTo>
                    <a:pt x="388" y="372"/>
                  </a:lnTo>
                  <a:lnTo>
                    <a:pt x="382" y="372"/>
                  </a:lnTo>
                  <a:lnTo>
                    <a:pt x="350" y="382"/>
                  </a:lnTo>
                  <a:lnTo>
                    <a:pt x="344" y="384"/>
                  </a:lnTo>
                  <a:lnTo>
                    <a:pt x="330" y="388"/>
                  </a:lnTo>
                  <a:lnTo>
                    <a:pt x="270" y="390"/>
                  </a:lnTo>
                  <a:lnTo>
                    <a:pt x="208" y="406"/>
                  </a:lnTo>
                  <a:lnTo>
                    <a:pt x="194" y="406"/>
                  </a:lnTo>
                  <a:lnTo>
                    <a:pt x="2" y="264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72" y="186"/>
                  </a:lnTo>
                  <a:lnTo>
                    <a:pt x="192" y="176"/>
                  </a:lnTo>
                  <a:lnTo>
                    <a:pt x="294" y="134"/>
                  </a:lnTo>
                  <a:lnTo>
                    <a:pt x="310" y="62"/>
                  </a:lnTo>
                  <a:lnTo>
                    <a:pt x="338" y="32"/>
                  </a:lnTo>
                  <a:lnTo>
                    <a:pt x="338" y="30"/>
                  </a:lnTo>
                  <a:lnTo>
                    <a:pt x="368" y="0"/>
                  </a:lnTo>
                  <a:lnTo>
                    <a:pt x="502" y="44"/>
                  </a:lnTo>
                  <a:lnTo>
                    <a:pt x="502" y="44"/>
                  </a:lnTo>
                  <a:lnTo>
                    <a:pt x="524" y="36"/>
                  </a:lnTo>
                  <a:lnTo>
                    <a:pt x="524" y="34"/>
                  </a:lnTo>
                  <a:lnTo>
                    <a:pt x="524" y="34"/>
                  </a:lnTo>
                  <a:lnTo>
                    <a:pt x="524" y="3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1497" y="2234"/>
              <a:ext cx="494" cy="484"/>
            </a:xfrm>
            <a:custGeom>
              <a:avLst/>
              <a:gdLst>
                <a:gd name="T0" fmla="*/ 494 w 494"/>
                <a:gd name="T1" fmla="*/ 166 h 484"/>
                <a:gd name="T2" fmla="*/ 362 w 494"/>
                <a:gd name="T3" fmla="*/ 462 h 484"/>
                <a:gd name="T4" fmla="*/ 350 w 494"/>
                <a:gd name="T5" fmla="*/ 444 h 484"/>
                <a:gd name="T6" fmla="*/ 322 w 494"/>
                <a:gd name="T7" fmla="*/ 438 h 484"/>
                <a:gd name="T8" fmla="*/ 316 w 494"/>
                <a:gd name="T9" fmla="*/ 444 h 484"/>
                <a:gd name="T10" fmla="*/ 322 w 494"/>
                <a:gd name="T11" fmla="*/ 450 h 484"/>
                <a:gd name="T12" fmla="*/ 318 w 494"/>
                <a:gd name="T13" fmla="*/ 456 h 484"/>
                <a:gd name="T14" fmla="*/ 312 w 494"/>
                <a:gd name="T15" fmla="*/ 458 h 484"/>
                <a:gd name="T16" fmla="*/ 300 w 494"/>
                <a:gd name="T17" fmla="*/ 468 h 484"/>
                <a:gd name="T18" fmla="*/ 292 w 494"/>
                <a:gd name="T19" fmla="*/ 474 h 484"/>
                <a:gd name="T20" fmla="*/ 282 w 494"/>
                <a:gd name="T21" fmla="*/ 464 h 484"/>
                <a:gd name="T22" fmla="*/ 272 w 494"/>
                <a:gd name="T23" fmla="*/ 476 h 484"/>
                <a:gd name="T24" fmla="*/ 262 w 494"/>
                <a:gd name="T25" fmla="*/ 480 h 484"/>
                <a:gd name="T26" fmla="*/ 254 w 494"/>
                <a:gd name="T27" fmla="*/ 480 h 484"/>
                <a:gd name="T28" fmla="*/ 248 w 494"/>
                <a:gd name="T29" fmla="*/ 478 h 484"/>
                <a:gd name="T30" fmla="*/ 248 w 494"/>
                <a:gd name="T31" fmla="*/ 466 h 484"/>
                <a:gd name="T32" fmla="*/ 254 w 494"/>
                <a:gd name="T33" fmla="*/ 464 h 484"/>
                <a:gd name="T34" fmla="*/ 250 w 494"/>
                <a:gd name="T35" fmla="*/ 460 h 484"/>
                <a:gd name="T36" fmla="*/ 230 w 494"/>
                <a:gd name="T37" fmla="*/ 456 h 484"/>
                <a:gd name="T38" fmla="*/ 230 w 494"/>
                <a:gd name="T39" fmla="*/ 448 h 484"/>
                <a:gd name="T40" fmla="*/ 226 w 494"/>
                <a:gd name="T41" fmla="*/ 444 h 484"/>
                <a:gd name="T42" fmla="*/ 200 w 494"/>
                <a:gd name="T43" fmla="*/ 442 h 484"/>
                <a:gd name="T44" fmla="*/ 194 w 494"/>
                <a:gd name="T45" fmla="*/ 446 h 484"/>
                <a:gd name="T46" fmla="*/ 186 w 494"/>
                <a:gd name="T47" fmla="*/ 438 h 484"/>
                <a:gd name="T48" fmla="*/ 176 w 494"/>
                <a:gd name="T49" fmla="*/ 430 h 484"/>
                <a:gd name="T50" fmla="*/ 164 w 494"/>
                <a:gd name="T51" fmla="*/ 428 h 484"/>
                <a:gd name="T52" fmla="*/ 156 w 494"/>
                <a:gd name="T53" fmla="*/ 428 h 484"/>
                <a:gd name="T54" fmla="*/ 146 w 494"/>
                <a:gd name="T55" fmla="*/ 440 h 484"/>
                <a:gd name="T56" fmla="*/ 138 w 494"/>
                <a:gd name="T57" fmla="*/ 438 h 484"/>
                <a:gd name="T58" fmla="*/ 140 w 494"/>
                <a:gd name="T59" fmla="*/ 422 h 484"/>
                <a:gd name="T60" fmla="*/ 130 w 494"/>
                <a:gd name="T61" fmla="*/ 418 h 484"/>
                <a:gd name="T62" fmla="*/ 118 w 494"/>
                <a:gd name="T63" fmla="*/ 420 h 484"/>
                <a:gd name="T64" fmla="*/ 116 w 494"/>
                <a:gd name="T65" fmla="*/ 400 h 484"/>
                <a:gd name="T66" fmla="*/ 100 w 494"/>
                <a:gd name="T67" fmla="*/ 408 h 484"/>
                <a:gd name="T68" fmla="*/ 96 w 494"/>
                <a:gd name="T69" fmla="*/ 402 h 484"/>
                <a:gd name="T70" fmla="*/ 88 w 494"/>
                <a:gd name="T71" fmla="*/ 392 h 484"/>
                <a:gd name="T72" fmla="*/ 84 w 494"/>
                <a:gd name="T73" fmla="*/ 406 h 484"/>
                <a:gd name="T74" fmla="*/ 74 w 494"/>
                <a:gd name="T75" fmla="*/ 400 h 484"/>
                <a:gd name="T76" fmla="*/ 74 w 494"/>
                <a:gd name="T77" fmla="*/ 384 h 484"/>
                <a:gd name="T78" fmla="*/ 68 w 494"/>
                <a:gd name="T79" fmla="*/ 404 h 484"/>
                <a:gd name="T80" fmla="*/ 58 w 494"/>
                <a:gd name="T81" fmla="*/ 408 h 484"/>
                <a:gd name="T82" fmla="*/ 42 w 494"/>
                <a:gd name="T83" fmla="*/ 390 h 484"/>
                <a:gd name="T84" fmla="*/ 38 w 494"/>
                <a:gd name="T85" fmla="*/ 388 h 484"/>
                <a:gd name="T86" fmla="*/ 26 w 494"/>
                <a:gd name="T87" fmla="*/ 384 h 484"/>
                <a:gd name="T88" fmla="*/ 20 w 494"/>
                <a:gd name="T89" fmla="*/ 376 h 484"/>
                <a:gd name="T90" fmla="*/ 10 w 494"/>
                <a:gd name="T91" fmla="*/ 382 h 484"/>
                <a:gd name="T92" fmla="*/ 6 w 494"/>
                <a:gd name="T93" fmla="*/ 376 h 484"/>
                <a:gd name="T94" fmla="*/ 4 w 494"/>
                <a:gd name="T95" fmla="*/ 362 h 484"/>
                <a:gd name="T96" fmla="*/ 4 w 494"/>
                <a:gd name="T97" fmla="*/ 344 h 484"/>
                <a:gd name="T98" fmla="*/ 6 w 494"/>
                <a:gd name="T99" fmla="*/ 338 h 484"/>
                <a:gd name="T100" fmla="*/ 488 w 494"/>
                <a:gd name="T101" fmla="*/ 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4" h="484">
                  <a:moveTo>
                    <a:pt x="488" y="2"/>
                  </a:moveTo>
                  <a:lnTo>
                    <a:pt x="488" y="158"/>
                  </a:lnTo>
                  <a:lnTo>
                    <a:pt x="494" y="158"/>
                  </a:lnTo>
                  <a:lnTo>
                    <a:pt x="494" y="162"/>
                  </a:lnTo>
                  <a:lnTo>
                    <a:pt x="494" y="166"/>
                  </a:lnTo>
                  <a:lnTo>
                    <a:pt x="494" y="168"/>
                  </a:lnTo>
                  <a:lnTo>
                    <a:pt x="490" y="170"/>
                  </a:lnTo>
                  <a:lnTo>
                    <a:pt x="486" y="168"/>
                  </a:lnTo>
                  <a:lnTo>
                    <a:pt x="368" y="454"/>
                  </a:lnTo>
                  <a:lnTo>
                    <a:pt x="362" y="462"/>
                  </a:lnTo>
                  <a:lnTo>
                    <a:pt x="358" y="454"/>
                  </a:lnTo>
                  <a:lnTo>
                    <a:pt x="356" y="450"/>
                  </a:lnTo>
                  <a:lnTo>
                    <a:pt x="354" y="448"/>
                  </a:lnTo>
                  <a:lnTo>
                    <a:pt x="354" y="446"/>
                  </a:lnTo>
                  <a:lnTo>
                    <a:pt x="350" y="444"/>
                  </a:lnTo>
                  <a:lnTo>
                    <a:pt x="346" y="444"/>
                  </a:lnTo>
                  <a:lnTo>
                    <a:pt x="332" y="438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22" y="438"/>
                  </a:lnTo>
                  <a:lnTo>
                    <a:pt x="320" y="438"/>
                  </a:lnTo>
                  <a:lnTo>
                    <a:pt x="318" y="438"/>
                  </a:lnTo>
                  <a:lnTo>
                    <a:pt x="318" y="438"/>
                  </a:lnTo>
                  <a:lnTo>
                    <a:pt x="318" y="440"/>
                  </a:lnTo>
                  <a:lnTo>
                    <a:pt x="316" y="444"/>
                  </a:lnTo>
                  <a:lnTo>
                    <a:pt x="316" y="446"/>
                  </a:lnTo>
                  <a:lnTo>
                    <a:pt x="318" y="448"/>
                  </a:lnTo>
                  <a:lnTo>
                    <a:pt x="322" y="448"/>
                  </a:lnTo>
                  <a:lnTo>
                    <a:pt x="322" y="450"/>
                  </a:lnTo>
                  <a:lnTo>
                    <a:pt x="322" y="450"/>
                  </a:lnTo>
                  <a:lnTo>
                    <a:pt x="320" y="452"/>
                  </a:lnTo>
                  <a:lnTo>
                    <a:pt x="320" y="452"/>
                  </a:lnTo>
                  <a:lnTo>
                    <a:pt x="318" y="454"/>
                  </a:lnTo>
                  <a:lnTo>
                    <a:pt x="318" y="454"/>
                  </a:lnTo>
                  <a:lnTo>
                    <a:pt x="318" y="456"/>
                  </a:lnTo>
                  <a:lnTo>
                    <a:pt x="318" y="456"/>
                  </a:lnTo>
                  <a:lnTo>
                    <a:pt x="316" y="456"/>
                  </a:lnTo>
                  <a:lnTo>
                    <a:pt x="316" y="458"/>
                  </a:lnTo>
                  <a:lnTo>
                    <a:pt x="316" y="458"/>
                  </a:lnTo>
                  <a:lnTo>
                    <a:pt x="312" y="458"/>
                  </a:lnTo>
                  <a:lnTo>
                    <a:pt x="312" y="460"/>
                  </a:lnTo>
                  <a:lnTo>
                    <a:pt x="312" y="462"/>
                  </a:lnTo>
                  <a:lnTo>
                    <a:pt x="312" y="462"/>
                  </a:lnTo>
                  <a:lnTo>
                    <a:pt x="304" y="464"/>
                  </a:lnTo>
                  <a:lnTo>
                    <a:pt x="300" y="468"/>
                  </a:lnTo>
                  <a:lnTo>
                    <a:pt x="298" y="472"/>
                  </a:lnTo>
                  <a:lnTo>
                    <a:pt x="298" y="472"/>
                  </a:lnTo>
                  <a:lnTo>
                    <a:pt x="296" y="474"/>
                  </a:lnTo>
                  <a:lnTo>
                    <a:pt x="294" y="474"/>
                  </a:lnTo>
                  <a:lnTo>
                    <a:pt x="292" y="474"/>
                  </a:lnTo>
                  <a:lnTo>
                    <a:pt x="292" y="472"/>
                  </a:lnTo>
                  <a:lnTo>
                    <a:pt x="286" y="466"/>
                  </a:lnTo>
                  <a:lnTo>
                    <a:pt x="284" y="466"/>
                  </a:lnTo>
                  <a:lnTo>
                    <a:pt x="282" y="464"/>
                  </a:lnTo>
                  <a:lnTo>
                    <a:pt x="282" y="464"/>
                  </a:lnTo>
                  <a:lnTo>
                    <a:pt x="280" y="464"/>
                  </a:lnTo>
                  <a:lnTo>
                    <a:pt x="278" y="466"/>
                  </a:lnTo>
                  <a:lnTo>
                    <a:pt x="278" y="466"/>
                  </a:lnTo>
                  <a:lnTo>
                    <a:pt x="276" y="470"/>
                  </a:lnTo>
                  <a:lnTo>
                    <a:pt x="272" y="476"/>
                  </a:lnTo>
                  <a:lnTo>
                    <a:pt x="272" y="476"/>
                  </a:lnTo>
                  <a:lnTo>
                    <a:pt x="270" y="482"/>
                  </a:lnTo>
                  <a:lnTo>
                    <a:pt x="266" y="484"/>
                  </a:lnTo>
                  <a:lnTo>
                    <a:pt x="266" y="482"/>
                  </a:lnTo>
                  <a:lnTo>
                    <a:pt x="262" y="480"/>
                  </a:lnTo>
                  <a:lnTo>
                    <a:pt x="260" y="478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0"/>
                  </a:lnTo>
                  <a:lnTo>
                    <a:pt x="254" y="480"/>
                  </a:lnTo>
                  <a:lnTo>
                    <a:pt x="254" y="480"/>
                  </a:lnTo>
                  <a:lnTo>
                    <a:pt x="250" y="480"/>
                  </a:lnTo>
                  <a:lnTo>
                    <a:pt x="250" y="480"/>
                  </a:lnTo>
                  <a:lnTo>
                    <a:pt x="248" y="478"/>
                  </a:lnTo>
                  <a:lnTo>
                    <a:pt x="248" y="478"/>
                  </a:lnTo>
                  <a:lnTo>
                    <a:pt x="248" y="476"/>
                  </a:lnTo>
                  <a:lnTo>
                    <a:pt x="246" y="474"/>
                  </a:lnTo>
                  <a:lnTo>
                    <a:pt x="246" y="468"/>
                  </a:lnTo>
                  <a:lnTo>
                    <a:pt x="246" y="468"/>
                  </a:lnTo>
                  <a:lnTo>
                    <a:pt x="248" y="466"/>
                  </a:lnTo>
                  <a:lnTo>
                    <a:pt x="250" y="466"/>
                  </a:lnTo>
                  <a:lnTo>
                    <a:pt x="250" y="464"/>
                  </a:lnTo>
                  <a:lnTo>
                    <a:pt x="252" y="464"/>
                  </a:lnTo>
                  <a:lnTo>
                    <a:pt x="254" y="464"/>
                  </a:lnTo>
                  <a:lnTo>
                    <a:pt x="254" y="464"/>
                  </a:lnTo>
                  <a:lnTo>
                    <a:pt x="256" y="464"/>
                  </a:lnTo>
                  <a:lnTo>
                    <a:pt x="256" y="464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0" y="460"/>
                  </a:lnTo>
                  <a:lnTo>
                    <a:pt x="242" y="456"/>
                  </a:lnTo>
                  <a:lnTo>
                    <a:pt x="240" y="456"/>
                  </a:lnTo>
                  <a:lnTo>
                    <a:pt x="240" y="456"/>
                  </a:lnTo>
                  <a:lnTo>
                    <a:pt x="236" y="456"/>
                  </a:lnTo>
                  <a:lnTo>
                    <a:pt x="230" y="456"/>
                  </a:lnTo>
                  <a:lnTo>
                    <a:pt x="228" y="456"/>
                  </a:lnTo>
                  <a:lnTo>
                    <a:pt x="228" y="454"/>
                  </a:lnTo>
                  <a:lnTo>
                    <a:pt x="228" y="452"/>
                  </a:lnTo>
                  <a:lnTo>
                    <a:pt x="230" y="450"/>
                  </a:lnTo>
                  <a:lnTo>
                    <a:pt x="230" y="448"/>
                  </a:lnTo>
                  <a:lnTo>
                    <a:pt x="228" y="446"/>
                  </a:lnTo>
                  <a:lnTo>
                    <a:pt x="228" y="446"/>
                  </a:lnTo>
                  <a:lnTo>
                    <a:pt x="228" y="446"/>
                  </a:lnTo>
                  <a:lnTo>
                    <a:pt x="228" y="444"/>
                  </a:lnTo>
                  <a:lnTo>
                    <a:pt x="226" y="444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16" y="446"/>
                  </a:lnTo>
                  <a:lnTo>
                    <a:pt x="214" y="446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198" y="442"/>
                  </a:lnTo>
                  <a:lnTo>
                    <a:pt x="196" y="444"/>
                  </a:lnTo>
                  <a:lnTo>
                    <a:pt x="196" y="444"/>
                  </a:lnTo>
                  <a:lnTo>
                    <a:pt x="194" y="446"/>
                  </a:lnTo>
                  <a:lnTo>
                    <a:pt x="194" y="446"/>
                  </a:lnTo>
                  <a:lnTo>
                    <a:pt x="192" y="444"/>
                  </a:lnTo>
                  <a:lnTo>
                    <a:pt x="188" y="442"/>
                  </a:lnTo>
                  <a:lnTo>
                    <a:pt x="186" y="440"/>
                  </a:lnTo>
                  <a:lnTo>
                    <a:pt x="186" y="438"/>
                  </a:lnTo>
                  <a:lnTo>
                    <a:pt x="186" y="438"/>
                  </a:lnTo>
                  <a:lnTo>
                    <a:pt x="184" y="434"/>
                  </a:lnTo>
                  <a:lnTo>
                    <a:pt x="182" y="432"/>
                  </a:lnTo>
                  <a:lnTo>
                    <a:pt x="182" y="432"/>
                  </a:lnTo>
                  <a:lnTo>
                    <a:pt x="176" y="430"/>
                  </a:lnTo>
                  <a:lnTo>
                    <a:pt x="170" y="428"/>
                  </a:lnTo>
                  <a:lnTo>
                    <a:pt x="168" y="428"/>
                  </a:lnTo>
                  <a:lnTo>
                    <a:pt x="166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2" y="428"/>
                  </a:lnTo>
                  <a:lnTo>
                    <a:pt x="162" y="428"/>
                  </a:lnTo>
                  <a:lnTo>
                    <a:pt x="160" y="426"/>
                  </a:lnTo>
                  <a:lnTo>
                    <a:pt x="158" y="426"/>
                  </a:lnTo>
                  <a:lnTo>
                    <a:pt x="156" y="428"/>
                  </a:lnTo>
                  <a:lnTo>
                    <a:pt x="156" y="430"/>
                  </a:lnTo>
                  <a:lnTo>
                    <a:pt x="154" y="434"/>
                  </a:lnTo>
                  <a:lnTo>
                    <a:pt x="154" y="436"/>
                  </a:lnTo>
                  <a:lnTo>
                    <a:pt x="148" y="438"/>
                  </a:lnTo>
                  <a:lnTo>
                    <a:pt x="146" y="440"/>
                  </a:lnTo>
                  <a:lnTo>
                    <a:pt x="146" y="440"/>
                  </a:lnTo>
                  <a:lnTo>
                    <a:pt x="146" y="440"/>
                  </a:lnTo>
                  <a:lnTo>
                    <a:pt x="140" y="440"/>
                  </a:lnTo>
                  <a:lnTo>
                    <a:pt x="138" y="438"/>
                  </a:lnTo>
                  <a:lnTo>
                    <a:pt x="138" y="438"/>
                  </a:lnTo>
                  <a:lnTo>
                    <a:pt x="138" y="436"/>
                  </a:lnTo>
                  <a:lnTo>
                    <a:pt x="138" y="434"/>
                  </a:lnTo>
                  <a:lnTo>
                    <a:pt x="142" y="428"/>
                  </a:lnTo>
                  <a:lnTo>
                    <a:pt x="140" y="424"/>
                  </a:lnTo>
                  <a:lnTo>
                    <a:pt x="140" y="422"/>
                  </a:lnTo>
                  <a:lnTo>
                    <a:pt x="140" y="420"/>
                  </a:lnTo>
                  <a:lnTo>
                    <a:pt x="138" y="420"/>
                  </a:lnTo>
                  <a:lnTo>
                    <a:pt x="136" y="418"/>
                  </a:lnTo>
                  <a:lnTo>
                    <a:pt x="134" y="418"/>
                  </a:lnTo>
                  <a:lnTo>
                    <a:pt x="130" y="418"/>
                  </a:lnTo>
                  <a:lnTo>
                    <a:pt x="124" y="422"/>
                  </a:lnTo>
                  <a:lnTo>
                    <a:pt x="124" y="424"/>
                  </a:lnTo>
                  <a:lnTo>
                    <a:pt x="122" y="424"/>
                  </a:lnTo>
                  <a:lnTo>
                    <a:pt x="118" y="422"/>
                  </a:lnTo>
                  <a:lnTo>
                    <a:pt x="118" y="420"/>
                  </a:lnTo>
                  <a:lnTo>
                    <a:pt x="118" y="418"/>
                  </a:lnTo>
                  <a:lnTo>
                    <a:pt x="120" y="404"/>
                  </a:lnTo>
                  <a:lnTo>
                    <a:pt x="120" y="402"/>
                  </a:lnTo>
                  <a:lnTo>
                    <a:pt x="118" y="400"/>
                  </a:lnTo>
                  <a:lnTo>
                    <a:pt x="116" y="400"/>
                  </a:lnTo>
                  <a:lnTo>
                    <a:pt x="114" y="400"/>
                  </a:lnTo>
                  <a:lnTo>
                    <a:pt x="114" y="400"/>
                  </a:lnTo>
                  <a:lnTo>
                    <a:pt x="106" y="402"/>
                  </a:lnTo>
                  <a:lnTo>
                    <a:pt x="102" y="404"/>
                  </a:lnTo>
                  <a:lnTo>
                    <a:pt x="100" y="408"/>
                  </a:lnTo>
                  <a:lnTo>
                    <a:pt x="100" y="408"/>
                  </a:lnTo>
                  <a:lnTo>
                    <a:pt x="98" y="408"/>
                  </a:lnTo>
                  <a:lnTo>
                    <a:pt x="96" y="408"/>
                  </a:lnTo>
                  <a:lnTo>
                    <a:pt x="96" y="406"/>
                  </a:lnTo>
                  <a:lnTo>
                    <a:pt x="96" y="402"/>
                  </a:lnTo>
                  <a:lnTo>
                    <a:pt x="96" y="400"/>
                  </a:lnTo>
                  <a:lnTo>
                    <a:pt x="94" y="398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88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4" y="396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2" y="408"/>
                  </a:lnTo>
                  <a:lnTo>
                    <a:pt x="78" y="408"/>
                  </a:lnTo>
                  <a:lnTo>
                    <a:pt x="74" y="406"/>
                  </a:lnTo>
                  <a:lnTo>
                    <a:pt x="74" y="404"/>
                  </a:lnTo>
                  <a:lnTo>
                    <a:pt x="74" y="400"/>
                  </a:lnTo>
                  <a:lnTo>
                    <a:pt x="78" y="388"/>
                  </a:lnTo>
                  <a:lnTo>
                    <a:pt x="76" y="386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2" y="384"/>
                  </a:lnTo>
                  <a:lnTo>
                    <a:pt x="72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404"/>
                  </a:lnTo>
                  <a:lnTo>
                    <a:pt x="66" y="404"/>
                  </a:lnTo>
                  <a:lnTo>
                    <a:pt x="66" y="406"/>
                  </a:lnTo>
                  <a:lnTo>
                    <a:pt x="64" y="406"/>
                  </a:lnTo>
                  <a:lnTo>
                    <a:pt x="62" y="408"/>
                  </a:lnTo>
                  <a:lnTo>
                    <a:pt x="58" y="408"/>
                  </a:lnTo>
                  <a:lnTo>
                    <a:pt x="54" y="408"/>
                  </a:lnTo>
                  <a:lnTo>
                    <a:pt x="48" y="406"/>
                  </a:lnTo>
                  <a:lnTo>
                    <a:pt x="48" y="402"/>
                  </a:lnTo>
                  <a:lnTo>
                    <a:pt x="46" y="400"/>
                  </a:lnTo>
                  <a:lnTo>
                    <a:pt x="42" y="390"/>
                  </a:lnTo>
                  <a:lnTo>
                    <a:pt x="42" y="390"/>
                  </a:lnTo>
                  <a:lnTo>
                    <a:pt x="40" y="388"/>
                  </a:lnTo>
                  <a:lnTo>
                    <a:pt x="40" y="388"/>
                  </a:lnTo>
                  <a:lnTo>
                    <a:pt x="38" y="388"/>
                  </a:lnTo>
                  <a:lnTo>
                    <a:pt x="38" y="388"/>
                  </a:lnTo>
                  <a:lnTo>
                    <a:pt x="30" y="392"/>
                  </a:lnTo>
                  <a:lnTo>
                    <a:pt x="30" y="392"/>
                  </a:lnTo>
                  <a:lnTo>
                    <a:pt x="28" y="392"/>
                  </a:lnTo>
                  <a:lnTo>
                    <a:pt x="28" y="390"/>
                  </a:lnTo>
                  <a:lnTo>
                    <a:pt x="26" y="384"/>
                  </a:lnTo>
                  <a:lnTo>
                    <a:pt x="24" y="376"/>
                  </a:lnTo>
                  <a:lnTo>
                    <a:pt x="22" y="376"/>
                  </a:lnTo>
                  <a:lnTo>
                    <a:pt x="22" y="376"/>
                  </a:lnTo>
                  <a:lnTo>
                    <a:pt x="20" y="376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16" y="378"/>
                  </a:lnTo>
                  <a:lnTo>
                    <a:pt x="16" y="378"/>
                  </a:lnTo>
                  <a:lnTo>
                    <a:pt x="12" y="380"/>
                  </a:lnTo>
                  <a:lnTo>
                    <a:pt x="10" y="382"/>
                  </a:lnTo>
                  <a:lnTo>
                    <a:pt x="10" y="382"/>
                  </a:lnTo>
                  <a:lnTo>
                    <a:pt x="6" y="382"/>
                  </a:lnTo>
                  <a:lnTo>
                    <a:pt x="4" y="380"/>
                  </a:lnTo>
                  <a:lnTo>
                    <a:pt x="4" y="380"/>
                  </a:lnTo>
                  <a:lnTo>
                    <a:pt x="6" y="376"/>
                  </a:lnTo>
                  <a:lnTo>
                    <a:pt x="6" y="372"/>
                  </a:lnTo>
                  <a:lnTo>
                    <a:pt x="4" y="370"/>
                  </a:lnTo>
                  <a:lnTo>
                    <a:pt x="4" y="368"/>
                  </a:lnTo>
                  <a:lnTo>
                    <a:pt x="4" y="366"/>
                  </a:lnTo>
                  <a:lnTo>
                    <a:pt x="4" y="362"/>
                  </a:lnTo>
                  <a:lnTo>
                    <a:pt x="4" y="360"/>
                  </a:lnTo>
                  <a:lnTo>
                    <a:pt x="4" y="358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4" y="344"/>
                  </a:lnTo>
                  <a:lnTo>
                    <a:pt x="6" y="342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6" y="338"/>
                  </a:lnTo>
                  <a:lnTo>
                    <a:pt x="4" y="336"/>
                  </a:lnTo>
                  <a:lnTo>
                    <a:pt x="6" y="334"/>
                  </a:lnTo>
                  <a:lnTo>
                    <a:pt x="182" y="120"/>
                  </a:lnTo>
                  <a:lnTo>
                    <a:pt x="182" y="0"/>
                  </a:lnTo>
                  <a:lnTo>
                    <a:pt x="488" y="2"/>
                  </a:lnTo>
                  <a:lnTo>
                    <a:pt x="488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3062" y="2250"/>
              <a:ext cx="416" cy="228"/>
            </a:xfrm>
            <a:custGeom>
              <a:avLst/>
              <a:gdLst>
                <a:gd name="T0" fmla="*/ 412 w 416"/>
                <a:gd name="T1" fmla="*/ 4 h 228"/>
                <a:gd name="T2" fmla="*/ 416 w 416"/>
                <a:gd name="T3" fmla="*/ 12 h 228"/>
                <a:gd name="T4" fmla="*/ 412 w 416"/>
                <a:gd name="T5" fmla="*/ 32 h 228"/>
                <a:gd name="T6" fmla="*/ 398 w 416"/>
                <a:gd name="T7" fmla="*/ 50 h 228"/>
                <a:gd name="T8" fmla="*/ 388 w 416"/>
                <a:gd name="T9" fmla="*/ 62 h 228"/>
                <a:gd name="T10" fmla="*/ 372 w 416"/>
                <a:gd name="T11" fmla="*/ 98 h 228"/>
                <a:gd name="T12" fmla="*/ 374 w 416"/>
                <a:gd name="T13" fmla="*/ 108 h 228"/>
                <a:gd name="T14" fmla="*/ 374 w 416"/>
                <a:gd name="T15" fmla="*/ 134 h 228"/>
                <a:gd name="T16" fmla="*/ 374 w 416"/>
                <a:gd name="T17" fmla="*/ 160 h 228"/>
                <a:gd name="T18" fmla="*/ 364 w 416"/>
                <a:gd name="T19" fmla="*/ 178 h 228"/>
                <a:gd name="T20" fmla="*/ 326 w 416"/>
                <a:gd name="T21" fmla="*/ 214 h 228"/>
                <a:gd name="T22" fmla="*/ 314 w 416"/>
                <a:gd name="T23" fmla="*/ 228 h 228"/>
                <a:gd name="T24" fmla="*/ 310 w 416"/>
                <a:gd name="T25" fmla="*/ 220 h 228"/>
                <a:gd name="T26" fmla="*/ 304 w 416"/>
                <a:gd name="T27" fmla="*/ 216 h 228"/>
                <a:gd name="T28" fmla="*/ 290 w 416"/>
                <a:gd name="T29" fmla="*/ 222 h 228"/>
                <a:gd name="T30" fmla="*/ 282 w 416"/>
                <a:gd name="T31" fmla="*/ 220 h 228"/>
                <a:gd name="T32" fmla="*/ 272 w 416"/>
                <a:gd name="T33" fmla="*/ 224 h 228"/>
                <a:gd name="T34" fmla="*/ 268 w 416"/>
                <a:gd name="T35" fmla="*/ 228 h 228"/>
                <a:gd name="T36" fmla="*/ 262 w 416"/>
                <a:gd name="T37" fmla="*/ 224 h 228"/>
                <a:gd name="T38" fmla="*/ 262 w 416"/>
                <a:gd name="T39" fmla="*/ 220 h 228"/>
                <a:gd name="T40" fmla="*/ 260 w 416"/>
                <a:gd name="T41" fmla="*/ 208 h 228"/>
                <a:gd name="T42" fmla="*/ 256 w 416"/>
                <a:gd name="T43" fmla="*/ 206 h 228"/>
                <a:gd name="T44" fmla="*/ 248 w 416"/>
                <a:gd name="T45" fmla="*/ 206 h 228"/>
                <a:gd name="T46" fmla="*/ 244 w 416"/>
                <a:gd name="T47" fmla="*/ 210 h 228"/>
                <a:gd name="T48" fmla="*/ 240 w 416"/>
                <a:gd name="T49" fmla="*/ 200 h 228"/>
                <a:gd name="T50" fmla="*/ 236 w 416"/>
                <a:gd name="T51" fmla="*/ 190 h 228"/>
                <a:gd name="T52" fmla="*/ 220 w 416"/>
                <a:gd name="T53" fmla="*/ 190 h 228"/>
                <a:gd name="T54" fmla="*/ 198 w 416"/>
                <a:gd name="T55" fmla="*/ 190 h 228"/>
                <a:gd name="T56" fmla="*/ 194 w 416"/>
                <a:gd name="T57" fmla="*/ 186 h 228"/>
                <a:gd name="T58" fmla="*/ 186 w 416"/>
                <a:gd name="T59" fmla="*/ 178 h 228"/>
                <a:gd name="T60" fmla="*/ 160 w 416"/>
                <a:gd name="T61" fmla="*/ 186 h 228"/>
                <a:gd name="T62" fmla="*/ 150 w 416"/>
                <a:gd name="T63" fmla="*/ 188 h 228"/>
                <a:gd name="T64" fmla="*/ 0 w 416"/>
                <a:gd name="T65" fmla="*/ 74 h 228"/>
                <a:gd name="T66" fmla="*/ 224 w 416"/>
                <a:gd name="T67" fmla="*/ 18 h 228"/>
                <a:gd name="T68" fmla="*/ 248 w 416"/>
                <a:gd name="T69" fmla="*/ 28 h 228"/>
                <a:gd name="T70" fmla="*/ 256 w 416"/>
                <a:gd name="T71" fmla="*/ 20 h 228"/>
                <a:gd name="T72" fmla="*/ 270 w 416"/>
                <a:gd name="T73" fmla="*/ 14 h 228"/>
                <a:gd name="T74" fmla="*/ 306 w 416"/>
                <a:gd name="T75" fmla="*/ 2 h 228"/>
                <a:gd name="T76" fmla="*/ 332 w 416"/>
                <a:gd name="T77" fmla="*/ 6 h 228"/>
                <a:gd name="T78" fmla="*/ 344 w 416"/>
                <a:gd name="T79" fmla="*/ 4 h 228"/>
                <a:gd name="T80" fmla="*/ 348 w 416"/>
                <a:gd name="T81" fmla="*/ 2 h 228"/>
                <a:gd name="T82" fmla="*/ 354 w 416"/>
                <a:gd name="T83" fmla="*/ 4 h 228"/>
                <a:gd name="T84" fmla="*/ 364 w 416"/>
                <a:gd name="T85" fmla="*/ 4 h 228"/>
                <a:gd name="T86" fmla="*/ 400 w 416"/>
                <a:gd name="T87" fmla="*/ 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6" h="228">
                  <a:moveTo>
                    <a:pt x="400" y="2"/>
                  </a:moveTo>
                  <a:lnTo>
                    <a:pt x="408" y="2"/>
                  </a:lnTo>
                  <a:lnTo>
                    <a:pt x="412" y="4"/>
                  </a:lnTo>
                  <a:lnTo>
                    <a:pt x="416" y="6"/>
                  </a:lnTo>
                  <a:lnTo>
                    <a:pt x="416" y="8"/>
                  </a:lnTo>
                  <a:lnTo>
                    <a:pt x="416" y="12"/>
                  </a:lnTo>
                  <a:lnTo>
                    <a:pt x="414" y="16"/>
                  </a:lnTo>
                  <a:lnTo>
                    <a:pt x="414" y="20"/>
                  </a:lnTo>
                  <a:lnTo>
                    <a:pt x="412" y="32"/>
                  </a:lnTo>
                  <a:lnTo>
                    <a:pt x="410" y="38"/>
                  </a:lnTo>
                  <a:lnTo>
                    <a:pt x="408" y="42"/>
                  </a:lnTo>
                  <a:lnTo>
                    <a:pt x="398" y="50"/>
                  </a:lnTo>
                  <a:lnTo>
                    <a:pt x="394" y="54"/>
                  </a:lnTo>
                  <a:lnTo>
                    <a:pt x="392" y="58"/>
                  </a:lnTo>
                  <a:lnTo>
                    <a:pt x="388" y="62"/>
                  </a:lnTo>
                  <a:lnTo>
                    <a:pt x="384" y="66"/>
                  </a:lnTo>
                  <a:lnTo>
                    <a:pt x="380" y="74"/>
                  </a:lnTo>
                  <a:lnTo>
                    <a:pt x="372" y="98"/>
                  </a:lnTo>
                  <a:lnTo>
                    <a:pt x="372" y="100"/>
                  </a:lnTo>
                  <a:lnTo>
                    <a:pt x="374" y="104"/>
                  </a:lnTo>
                  <a:lnTo>
                    <a:pt x="374" y="108"/>
                  </a:lnTo>
                  <a:lnTo>
                    <a:pt x="374" y="110"/>
                  </a:lnTo>
                  <a:lnTo>
                    <a:pt x="376" y="128"/>
                  </a:lnTo>
                  <a:lnTo>
                    <a:pt x="374" y="134"/>
                  </a:lnTo>
                  <a:lnTo>
                    <a:pt x="376" y="142"/>
                  </a:lnTo>
                  <a:lnTo>
                    <a:pt x="376" y="144"/>
                  </a:lnTo>
                  <a:lnTo>
                    <a:pt x="374" y="160"/>
                  </a:lnTo>
                  <a:lnTo>
                    <a:pt x="370" y="166"/>
                  </a:lnTo>
                  <a:lnTo>
                    <a:pt x="368" y="172"/>
                  </a:lnTo>
                  <a:lnTo>
                    <a:pt x="364" y="178"/>
                  </a:lnTo>
                  <a:lnTo>
                    <a:pt x="332" y="204"/>
                  </a:lnTo>
                  <a:lnTo>
                    <a:pt x="330" y="206"/>
                  </a:lnTo>
                  <a:lnTo>
                    <a:pt x="326" y="214"/>
                  </a:lnTo>
                  <a:lnTo>
                    <a:pt x="320" y="220"/>
                  </a:lnTo>
                  <a:lnTo>
                    <a:pt x="316" y="226"/>
                  </a:lnTo>
                  <a:lnTo>
                    <a:pt x="314" y="228"/>
                  </a:lnTo>
                  <a:lnTo>
                    <a:pt x="312" y="226"/>
                  </a:lnTo>
                  <a:lnTo>
                    <a:pt x="310" y="224"/>
                  </a:lnTo>
                  <a:lnTo>
                    <a:pt x="310" y="220"/>
                  </a:lnTo>
                  <a:lnTo>
                    <a:pt x="310" y="218"/>
                  </a:lnTo>
                  <a:lnTo>
                    <a:pt x="308" y="216"/>
                  </a:lnTo>
                  <a:lnTo>
                    <a:pt x="304" y="216"/>
                  </a:lnTo>
                  <a:lnTo>
                    <a:pt x="292" y="220"/>
                  </a:lnTo>
                  <a:lnTo>
                    <a:pt x="290" y="222"/>
                  </a:lnTo>
                  <a:lnTo>
                    <a:pt x="290" y="222"/>
                  </a:lnTo>
                  <a:lnTo>
                    <a:pt x="288" y="222"/>
                  </a:lnTo>
                  <a:lnTo>
                    <a:pt x="284" y="220"/>
                  </a:lnTo>
                  <a:lnTo>
                    <a:pt x="282" y="220"/>
                  </a:lnTo>
                  <a:lnTo>
                    <a:pt x="274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70" y="226"/>
                  </a:lnTo>
                  <a:lnTo>
                    <a:pt x="270" y="228"/>
                  </a:lnTo>
                  <a:lnTo>
                    <a:pt x="268" y="228"/>
                  </a:lnTo>
                  <a:lnTo>
                    <a:pt x="268" y="228"/>
                  </a:lnTo>
                  <a:lnTo>
                    <a:pt x="266" y="226"/>
                  </a:lnTo>
                  <a:lnTo>
                    <a:pt x="262" y="224"/>
                  </a:lnTo>
                  <a:lnTo>
                    <a:pt x="262" y="222"/>
                  </a:lnTo>
                  <a:lnTo>
                    <a:pt x="262" y="220"/>
                  </a:lnTo>
                  <a:lnTo>
                    <a:pt x="262" y="220"/>
                  </a:lnTo>
                  <a:lnTo>
                    <a:pt x="262" y="218"/>
                  </a:lnTo>
                  <a:lnTo>
                    <a:pt x="260" y="216"/>
                  </a:lnTo>
                  <a:lnTo>
                    <a:pt x="260" y="208"/>
                  </a:lnTo>
                  <a:lnTo>
                    <a:pt x="260" y="206"/>
                  </a:lnTo>
                  <a:lnTo>
                    <a:pt x="258" y="206"/>
                  </a:lnTo>
                  <a:lnTo>
                    <a:pt x="256" y="206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6" y="208"/>
                  </a:lnTo>
                  <a:lnTo>
                    <a:pt x="244" y="210"/>
                  </a:lnTo>
                  <a:lnTo>
                    <a:pt x="242" y="208"/>
                  </a:lnTo>
                  <a:lnTo>
                    <a:pt x="240" y="206"/>
                  </a:lnTo>
                  <a:lnTo>
                    <a:pt x="240" y="200"/>
                  </a:lnTo>
                  <a:lnTo>
                    <a:pt x="240" y="194"/>
                  </a:lnTo>
                  <a:lnTo>
                    <a:pt x="238" y="192"/>
                  </a:lnTo>
                  <a:lnTo>
                    <a:pt x="236" y="190"/>
                  </a:lnTo>
                  <a:lnTo>
                    <a:pt x="228" y="192"/>
                  </a:lnTo>
                  <a:lnTo>
                    <a:pt x="226" y="192"/>
                  </a:lnTo>
                  <a:lnTo>
                    <a:pt x="220" y="190"/>
                  </a:lnTo>
                  <a:lnTo>
                    <a:pt x="214" y="190"/>
                  </a:lnTo>
                  <a:lnTo>
                    <a:pt x="200" y="192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4" y="186"/>
                  </a:lnTo>
                  <a:lnTo>
                    <a:pt x="190" y="182"/>
                  </a:lnTo>
                  <a:lnTo>
                    <a:pt x="188" y="180"/>
                  </a:lnTo>
                  <a:lnTo>
                    <a:pt x="186" y="178"/>
                  </a:lnTo>
                  <a:lnTo>
                    <a:pt x="182" y="178"/>
                  </a:lnTo>
                  <a:lnTo>
                    <a:pt x="172" y="182"/>
                  </a:lnTo>
                  <a:lnTo>
                    <a:pt x="160" y="186"/>
                  </a:lnTo>
                  <a:lnTo>
                    <a:pt x="156" y="188"/>
                  </a:lnTo>
                  <a:lnTo>
                    <a:pt x="154" y="188"/>
                  </a:lnTo>
                  <a:lnTo>
                    <a:pt x="150" y="188"/>
                  </a:lnTo>
                  <a:lnTo>
                    <a:pt x="148" y="190"/>
                  </a:lnTo>
                  <a:lnTo>
                    <a:pt x="2" y="168"/>
                  </a:lnTo>
                  <a:lnTo>
                    <a:pt x="0" y="7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224" y="18"/>
                  </a:lnTo>
                  <a:lnTo>
                    <a:pt x="236" y="24"/>
                  </a:lnTo>
                  <a:lnTo>
                    <a:pt x="242" y="24"/>
                  </a:lnTo>
                  <a:lnTo>
                    <a:pt x="248" y="28"/>
                  </a:lnTo>
                  <a:lnTo>
                    <a:pt x="252" y="28"/>
                  </a:lnTo>
                  <a:lnTo>
                    <a:pt x="254" y="22"/>
                  </a:lnTo>
                  <a:lnTo>
                    <a:pt x="256" y="20"/>
                  </a:lnTo>
                  <a:lnTo>
                    <a:pt x="256" y="18"/>
                  </a:lnTo>
                  <a:lnTo>
                    <a:pt x="268" y="16"/>
                  </a:lnTo>
                  <a:lnTo>
                    <a:pt x="270" y="14"/>
                  </a:lnTo>
                  <a:lnTo>
                    <a:pt x="272" y="14"/>
                  </a:lnTo>
                  <a:lnTo>
                    <a:pt x="300" y="8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6" y="2"/>
                  </a:lnTo>
                  <a:lnTo>
                    <a:pt x="332" y="6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44" y="4"/>
                  </a:lnTo>
                  <a:lnTo>
                    <a:pt x="346" y="4"/>
                  </a:lnTo>
                  <a:lnTo>
                    <a:pt x="346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62" y="4"/>
                  </a:lnTo>
                  <a:lnTo>
                    <a:pt x="364" y="4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400" y="2"/>
                  </a:lnTo>
                  <a:lnTo>
                    <a:pt x="400" y="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707" y="2282"/>
              <a:ext cx="278" cy="336"/>
            </a:xfrm>
            <a:custGeom>
              <a:avLst/>
              <a:gdLst>
                <a:gd name="T0" fmla="*/ 270 w 278"/>
                <a:gd name="T1" fmla="*/ 0 h 336"/>
                <a:gd name="T2" fmla="*/ 278 w 278"/>
                <a:gd name="T3" fmla="*/ 214 h 336"/>
                <a:gd name="T4" fmla="*/ 274 w 278"/>
                <a:gd name="T5" fmla="*/ 216 h 336"/>
                <a:gd name="T6" fmla="*/ 272 w 278"/>
                <a:gd name="T7" fmla="*/ 218 h 336"/>
                <a:gd name="T8" fmla="*/ 268 w 278"/>
                <a:gd name="T9" fmla="*/ 218 h 336"/>
                <a:gd name="T10" fmla="*/ 266 w 278"/>
                <a:gd name="T11" fmla="*/ 218 h 336"/>
                <a:gd name="T12" fmla="*/ 266 w 278"/>
                <a:gd name="T13" fmla="*/ 220 h 336"/>
                <a:gd name="T14" fmla="*/ 264 w 278"/>
                <a:gd name="T15" fmla="*/ 220 h 336"/>
                <a:gd name="T16" fmla="*/ 254 w 278"/>
                <a:gd name="T17" fmla="*/ 218 h 336"/>
                <a:gd name="T18" fmla="*/ 252 w 278"/>
                <a:gd name="T19" fmla="*/ 220 h 336"/>
                <a:gd name="T20" fmla="*/ 250 w 278"/>
                <a:gd name="T21" fmla="*/ 222 h 336"/>
                <a:gd name="T22" fmla="*/ 250 w 278"/>
                <a:gd name="T23" fmla="*/ 226 h 336"/>
                <a:gd name="T24" fmla="*/ 238 w 278"/>
                <a:gd name="T25" fmla="*/ 234 h 336"/>
                <a:gd name="T26" fmla="*/ 232 w 278"/>
                <a:gd name="T27" fmla="*/ 240 h 336"/>
                <a:gd name="T28" fmla="*/ 230 w 278"/>
                <a:gd name="T29" fmla="*/ 242 h 336"/>
                <a:gd name="T30" fmla="*/ 230 w 278"/>
                <a:gd name="T31" fmla="*/ 242 h 336"/>
                <a:gd name="T32" fmla="*/ 228 w 278"/>
                <a:gd name="T33" fmla="*/ 242 h 336"/>
                <a:gd name="T34" fmla="*/ 226 w 278"/>
                <a:gd name="T35" fmla="*/ 242 h 336"/>
                <a:gd name="T36" fmla="*/ 224 w 278"/>
                <a:gd name="T37" fmla="*/ 244 h 336"/>
                <a:gd name="T38" fmla="*/ 218 w 278"/>
                <a:gd name="T39" fmla="*/ 252 h 336"/>
                <a:gd name="T40" fmla="*/ 120 w 278"/>
                <a:gd name="T41" fmla="*/ 336 h 336"/>
                <a:gd name="T42" fmla="*/ 0 w 278"/>
                <a:gd name="T43" fmla="*/ 336 h 336"/>
                <a:gd name="T44" fmla="*/ 2 w 278"/>
                <a:gd name="T45" fmla="*/ 2 h 336"/>
                <a:gd name="T46" fmla="*/ 270 w 278"/>
                <a:gd name="T47" fmla="*/ 0 h 336"/>
                <a:gd name="T48" fmla="*/ 270 w 278"/>
                <a:gd name="T4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336">
                  <a:moveTo>
                    <a:pt x="270" y="0"/>
                  </a:moveTo>
                  <a:lnTo>
                    <a:pt x="278" y="214"/>
                  </a:lnTo>
                  <a:lnTo>
                    <a:pt x="274" y="216"/>
                  </a:lnTo>
                  <a:lnTo>
                    <a:pt x="272" y="218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20"/>
                  </a:lnTo>
                  <a:lnTo>
                    <a:pt x="264" y="220"/>
                  </a:lnTo>
                  <a:lnTo>
                    <a:pt x="254" y="218"/>
                  </a:lnTo>
                  <a:lnTo>
                    <a:pt x="252" y="220"/>
                  </a:lnTo>
                  <a:lnTo>
                    <a:pt x="250" y="222"/>
                  </a:lnTo>
                  <a:lnTo>
                    <a:pt x="250" y="226"/>
                  </a:lnTo>
                  <a:lnTo>
                    <a:pt x="238" y="234"/>
                  </a:lnTo>
                  <a:lnTo>
                    <a:pt x="232" y="240"/>
                  </a:lnTo>
                  <a:lnTo>
                    <a:pt x="230" y="242"/>
                  </a:lnTo>
                  <a:lnTo>
                    <a:pt x="230" y="242"/>
                  </a:lnTo>
                  <a:lnTo>
                    <a:pt x="228" y="242"/>
                  </a:lnTo>
                  <a:lnTo>
                    <a:pt x="226" y="242"/>
                  </a:lnTo>
                  <a:lnTo>
                    <a:pt x="224" y="244"/>
                  </a:lnTo>
                  <a:lnTo>
                    <a:pt x="218" y="252"/>
                  </a:lnTo>
                  <a:lnTo>
                    <a:pt x="120" y="336"/>
                  </a:lnTo>
                  <a:lnTo>
                    <a:pt x="0" y="336"/>
                  </a:lnTo>
                  <a:lnTo>
                    <a:pt x="2" y="2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2661" y="2288"/>
              <a:ext cx="449" cy="434"/>
            </a:xfrm>
            <a:custGeom>
              <a:avLst/>
              <a:gdLst>
                <a:gd name="T0" fmla="*/ 403 w 449"/>
                <a:gd name="T1" fmla="*/ 130 h 434"/>
                <a:gd name="T2" fmla="*/ 317 w 449"/>
                <a:gd name="T3" fmla="*/ 200 h 434"/>
                <a:gd name="T4" fmla="*/ 299 w 449"/>
                <a:gd name="T5" fmla="*/ 224 h 434"/>
                <a:gd name="T6" fmla="*/ 303 w 449"/>
                <a:gd name="T7" fmla="*/ 234 h 434"/>
                <a:gd name="T8" fmla="*/ 212 w 449"/>
                <a:gd name="T9" fmla="*/ 300 h 434"/>
                <a:gd name="T10" fmla="*/ 212 w 449"/>
                <a:gd name="T11" fmla="*/ 316 h 434"/>
                <a:gd name="T12" fmla="*/ 160 w 449"/>
                <a:gd name="T13" fmla="*/ 366 h 434"/>
                <a:gd name="T14" fmla="*/ 144 w 449"/>
                <a:gd name="T15" fmla="*/ 380 h 434"/>
                <a:gd name="T16" fmla="*/ 126 w 449"/>
                <a:gd name="T17" fmla="*/ 400 h 434"/>
                <a:gd name="T18" fmla="*/ 106 w 449"/>
                <a:gd name="T19" fmla="*/ 426 h 434"/>
                <a:gd name="T20" fmla="*/ 64 w 449"/>
                <a:gd name="T21" fmla="*/ 428 h 434"/>
                <a:gd name="T22" fmla="*/ 60 w 449"/>
                <a:gd name="T23" fmla="*/ 434 h 434"/>
                <a:gd name="T24" fmla="*/ 52 w 449"/>
                <a:gd name="T25" fmla="*/ 434 h 434"/>
                <a:gd name="T26" fmla="*/ 44 w 449"/>
                <a:gd name="T27" fmla="*/ 428 h 434"/>
                <a:gd name="T28" fmla="*/ 36 w 449"/>
                <a:gd name="T29" fmla="*/ 430 h 434"/>
                <a:gd name="T30" fmla="*/ 30 w 449"/>
                <a:gd name="T31" fmla="*/ 430 h 434"/>
                <a:gd name="T32" fmla="*/ 22 w 449"/>
                <a:gd name="T33" fmla="*/ 422 h 434"/>
                <a:gd name="T34" fmla="*/ 20 w 449"/>
                <a:gd name="T35" fmla="*/ 410 h 434"/>
                <a:gd name="T36" fmla="*/ 18 w 449"/>
                <a:gd name="T37" fmla="*/ 406 h 434"/>
                <a:gd name="T38" fmla="*/ 8 w 449"/>
                <a:gd name="T39" fmla="*/ 408 h 434"/>
                <a:gd name="T40" fmla="*/ 4 w 449"/>
                <a:gd name="T41" fmla="*/ 390 h 434"/>
                <a:gd name="T42" fmla="*/ 0 w 449"/>
                <a:gd name="T43" fmla="*/ 382 h 434"/>
                <a:gd name="T44" fmla="*/ 2 w 449"/>
                <a:gd name="T45" fmla="*/ 378 h 434"/>
                <a:gd name="T46" fmla="*/ 60 w 449"/>
                <a:gd name="T47" fmla="*/ 312 h 434"/>
                <a:gd name="T48" fmla="*/ 60 w 449"/>
                <a:gd name="T49" fmla="*/ 306 h 434"/>
                <a:gd name="T50" fmla="*/ 44 w 449"/>
                <a:gd name="T51" fmla="*/ 266 h 434"/>
                <a:gd name="T52" fmla="*/ 52 w 449"/>
                <a:gd name="T53" fmla="*/ 248 h 434"/>
                <a:gd name="T54" fmla="*/ 90 w 449"/>
                <a:gd name="T55" fmla="*/ 202 h 434"/>
                <a:gd name="T56" fmla="*/ 110 w 449"/>
                <a:gd name="T57" fmla="*/ 192 h 434"/>
                <a:gd name="T58" fmla="*/ 124 w 449"/>
                <a:gd name="T59" fmla="*/ 180 h 434"/>
                <a:gd name="T60" fmla="*/ 126 w 449"/>
                <a:gd name="T61" fmla="*/ 178 h 434"/>
                <a:gd name="T62" fmla="*/ 134 w 449"/>
                <a:gd name="T63" fmla="*/ 172 h 434"/>
                <a:gd name="T64" fmla="*/ 156 w 449"/>
                <a:gd name="T65" fmla="*/ 152 h 434"/>
                <a:gd name="T66" fmla="*/ 160 w 449"/>
                <a:gd name="T67" fmla="*/ 146 h 434"/>
                <a:gd name="T68" fmla="*/ 156 w 449"/>
                <a:gd name="T69" fmla="*/ 146 h 434"/>
                <a:gd name="T70" fmla="*/ 152 w 449"/>
                <a:gd name="T71" fmla="*/ 150 h 434"/>
                <a:gd name="T72" fmla="*/ 146 w 449"/>
                <a:gd name="T73" fmla="*/ 150 h 434"/>
                <a:gd name="T74" fmla="*/ 148 w 449"/>
                <a:gd name="T75" fmla="*/ 136 h 434"/>
                <a:gd name="T76" fmla="*/ 148 w 449"/>
                <a:gd name="T77" fmla="*/ 132 h 434"/>
                <a:gd name="T78" fmla="*/ 156 w 449"/>
                <a:gd name="T79" fmla="*/ 124 h 434"/>
                <a:gd name="T80" fmla="*/ 166 w 449"/>
                <a:gd name="T81" fmla="*/ 116 h 434"/>
                <a:gd name="T82" fmla="*/ 178 w 449"/>
                <a:gd name="T83" fmla="*/ 98 h 434"/>
                <a:gd name="T84" fmla="*/ 225 w 449"/>
                <a:gd name="T85" fmla="*/ 78 h 434"/>
                <a:gd name="T86" fmla="*/ 309 w 449"/>
                <a:gd name="T87" fmla="*/ 40 h 434"/>
                <a:gd name="T88" fmla="*/ 377 w 449"/>
                <a:gd name="T89" fmla="*/ 8 h 434"/>
                <a:gd name="T90" fmla="*/ 385 w 449"/>
                <a:gd name="T91" fmla="*/ 2 h 434"/>
                <a:gd name="T92" fmla="*/ 399 w 449"/>
                <a:gd name="T93" fmla="*/ 0 h 434"/>
                <a:gd name="T94" fmla="*/ 401 w 449"/>
                <a:gd name="T95" fmla="*/ 36 h 434"/>
                <a:gd name="T96" fmla="*/ 401 w 449"/>
                <a:gd name="T97" fmla="*/ 3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434">
                  <a:moveTo>
                    <a:pt x="401" y="36"/>
                  </a:moveTo>
                  <a:lnTo>
                    <a:pt x="403" y="130"/>
                  </a:lnTo>
                  <a:lnTo>
                    <a:pt x="449" y="138"/>
                  </a:lnTo>
                  <a:lnTo>
                    <a:pt x="317" y="200"/>
                  </a:lnTo>
                  <a:lnTo>
                    <a:pt x="295" y="214"/>
                  </a:lnTo>
                  <a:lnTo>
                    <a:pt x="299" y="224"/>
                  </a:lnTo>
                  <a:lnTo>
                    <a:pt x="301" y="230"/>
                  </a:lnTo>
                  <a:lnTo>
                    <a:pt x="303" y="234"/>
                  </a:lnTo>
                  <a:lnTo>
                    <a:pt x="212" y="296"/>
                  </a:lnTo>
                  <a:lnTo>
                    <a:pt x="212" y="300"/>
                  </a:lnTo>
                  <a:lnTo>
                    <a:pt x="212" y="312"/>
                  </a:lnTo>
                  <a:lnTo>
                    <a:pt x="212" y="316"/>
                  </a:lnTo>
                  <a:lnTo>
                    <a:pt x="160" y="366"/>
                  </a:lnTo>
                  <a:lnTo>
                    <a:pt x="160" y="366"/>
                  </a:lnTo>
                  <a:lnTo>
                    <a:pt x="146" y="380"/>
                  </a:lnTo>
                  <a:lnTo>
                    <a:pt x="144" y="380"/>
                  </a:lnTo>
                  <a:lnTo>
                    <a:pt x="126" y="398"/>
                  </a:lnTo>
                  <a:lnTo>
                    <a:pt x="126" y="400"/>
                  </a:lnTo>
                  <a:lnTo>
                    <a:pt x="120" y="406"/>
                  </a:lnTo>
                  <a:lnTo>
                    <a:pt x="106" y="426"/>
                  </a:lnTo>
                  <a:lnTo>
                    <a:pt x="100" y="428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60" y="434"/>
                  </a:lnTo>
                  <a:lnTo>
                    <a:pt x="56" y="434"/>
                  </a:lnTo>
                  <a:lnTo>
                    <a:pt x="52" y="434"/>
                  </a:lnTo>
                  <a:lnTo>
                    <a:pt x="48" y="432"/>
                  </a:lnTo>
                  <a:lnTo>
                    <a:pt x="44" y="428"/>
                  </a:lnTo>
                  <a:lnTo>
                    <a:pt x="40" y="428"/>
                  </a:lnTo>
                  <a:lnTo>
                    <a:pt x="36" y="430"/>
                  </a:lnTo>
                  <a:lnTo>
                    <a:pt x="34" y="430"/>
                  </a:lnTo>
                  <a:lnTo>
                    <a:pt x="30" y="430"/>
                  </a:lnTo>
                  <a:lnTo>
                    <a:pt x="28" y="428"/>
                  </a:lnTo>
                  <a:lnTo>
                    <a:pt x="22" y="422"/>
                  </a:lnTo>
                  <a:lnTo>
                    <a:pt x="18" y="414"/>
                  </a:lnTo>
                  <a:lnTo>
                    <a:pt x="20" y="410"/>
                  </a:lnTo>
                  <a:lnTo>
                    <a:pt x="20" y="406"/>
                  </a:lnTo>
                  <a:lnTo>
                    <a:pt x="18" y="406"/>
                  </a:lnTo>
                  <a:lnTo>
                    <a:pt x="16" y="406"/>
                  </a:lnTo>
                  <a:lnTo>
                    <a:pt x="8" y="408"/>
                  </a:lnTo>
                  <a:lnTo>
                    <a:pt x="6" y="406"/>
                  </a:lnTo>
                  <a:lnTo>
                    <a:pt x="4" y="390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" y="378"/>
                  </a:lnTo>
                  <a:lnTo>
                    <a:pt x="48" y="324"/>
                  </a:lnTo>
                  <a:lnTo>
                    <a:pt x="60" y="312"/>
                  </a:lnTo>
                  <a:lnTo>
                    <a:pt x="60" y="312"/>
                  </a:lnTo>
                  <a:lnTo>
                    <a:pt x="60" y="306"/>
                  </a:lnTo>
                  <a:lnTo>
                    <a:pt x="44" y="268"/>
                  </a:lnTo>
                  <a:lnTo>
                    <a:pt x="44" y="266"/>
                  </a:lnTo>
                  <a:lnTo>
                    <a:pt x="48" y="252"/>
                  </a:lnTo>
                  <a:lnTo>
                    <a:pt x="52" y="248"/>
                  </a:lnTo>
                  <a:lnTo>
                    <a:pt x="86" y="206"/>
                  </a:lnTo>
                  <a:lnTo>
                    <a:pt x="90" y="202"/>
                  </a:lnTo>
                  <a:lnTo>
                    <a:pt x="90" y="200"/>
                  </a:lnTo>
                  <a:lnTo>
                    <a:pt x="110" y="192"/>
                  </a:lnTo>
                  <a:lnTo>
                    <a:pt x="122" y="182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26" y="178"/>
                  </a:lnTo>
                  <a:lnTo>
                    <a:pt x="132" y="174"/>
                  </a:lnTo>
                  <a:lnTo>
                    <a:pt x="134" y="172"/>
                  </a:lnTo>
                  <a:lnTo>
                    <a:pt x="154" y="154"/>
                  </a:lnTo>
                  <a:lnTo>
                    <a:pt x="156" y="152"/>
                  </a:lnTo>
                  <a:lnTo>
                    <a:pt x="160" y="148"/>
                  </a:lnTo>
                  <a:lnTo>
                    <a:pt x="160" y="146"/>
                  </a:lnTo>
                  <a:lnTo>
                    <a:pt x="158" y="146"/>
                  </a:lnTo>
                  <a:lnTo>
                    <a:pt x="156" y="146"/>
                  </a:lnTo>
                  <a:lnTo>
                    <a:pt x="152" y="148"/>
                  </a:lnTo>
                  <a:lnTo>
                    <a:pt x="152" y="150"/>
                  </a:lnTo>
                  <a:lnTo>
                    <a:pt x="148" y="150"/>
                  </a:lnTo>
                  <a:lnTo>
                    <a:pt x="146" y="150"/>
                  </a:lnTo>
                  <a:lnTo>
                    <a:pt x="142" y="138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32"/>
                  </a:lnTo>
                  <a:lnTo>
                    <a:pt x="148" y="126"/>
                  </a:lnTo>
                  <a:lnTo>
                    <a:pt x="156" y="124"/>
                  </a:lnTo>
                  <a:lnTo>
                    <a:pt x="156" y="122"/>
                  </a:lnTo>
                  <a:lnTo>
                    <a:pt x="166" y="116"/>
                  </a:lnTo>
                  <a:lnTo>
                    <a:pt x="160" y="106"/>
                  </a:lnTo>
                  <a:lnTo>
                    <a:pt x="178" y="98"/>
                  </a:lnTo>
                  <a:lnTo>
                    <a:pt x="182" y="94"/>
                  </a:lnTo>
                  <a:lnTo>
                    <a:pt x="225" y="78"/>
                  </a:lnTo>
                  <a:lnTo>
                    <a:pt x="299" y="42"/>
                  </a:lnTo>
                  <a:lnTo>
                    <a:pt x="309" y="40"/>
                  </a:lnTo>
                  <a:lnTo>
                    <a:pt x="363" y="12"/>
                  </a:lnTo>
                  <a:lnTo>
                    <a:pt x="377" y="8"/>
                  </a:lnTo>
                  <a:lnTo>
                    <a:pt x="381" y="4"/>
                  </a:lnTo>
                  <a:lnTo>
                    <a:pt x="385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1" y="4"/>
                  </a:lnTo>
                  <a:lnTo>
                    <a:pt x="401" y="36"/>
                  </a:lnTo>
                  <a:lnTo>
                    <a:pt x="401" y="36"/>
                  </a:lnTo>
                  <a:lnTo>
                    <a:pt x="401" y="3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4156" y="2344"/>
              <a:ext cx="412" cy="328"/>
            </a:xfrm>
            <a:custGeom>
              <a:avLst/>
              <a:gdLst>
                <a:gd name="T0" fmla="*/ 100 w 412"/>
                <a:gd name="T1" fmla="*/ 46 h 328"/>
                <a:gd name="T2" fmla="*/ 106 w 412"/>
                <a:gd name="T3" fmla="*/ 42 h 328"/>
                <a:gd name="T4" fmla="*/ 110 w 412"/>
                <a:gd name="T5" fmla="*/ 40 h 328"/>
                <a:gd name="T6" fmla="*/ 116 w 412"/>
                <a:gd name="T7" fmla="*/ 34 h 328"/>
                <a:gd name="T8" fmla="*/ 120 w 412"/>
                <a:gd name="T9" fmla="*/ 30 h 328"/>
                <a:gd name="T10" fmla="*/ 142 w 412"/>
                <a:gd name="T11" fmla="*/ 20 h 328"/>
                <a:gd name="T12" fmla="*/ 152 w 412"/>
                <a:gd name="T13" fmla="*/ 12 h 328"/>
                <a:gd name="T14" fmla="*/ 208 w 412"/>
                <a:gd name="T15" fmla="*/ 0 h 328"/>
                <a:gd name="T16" fmla="*/ 212 w 412"/>
                <a:gd name="T17" fmla="*/ 28 h 328"/>
                <a:gd name="T18" fmla="*/ 216 w 412"/>
                <a:gd name="T19" fmla="*/ 36 h 328"/>
                <a:gd name="T20" fmla="*/ 218 w 412"/>
                <a:gd name="T21" fmla="*/ 40 h 328"/>
                <a:gd name="T22" fmla="*/ 220 w 412"/>
                <a:gd name="T23" fmla="*/ 44 h 328"/>
                <a:gd name="T24" fmla="*/ 224 w 412"/>
                <a:gd name="T25" fmla="*/ 46 h 328"/>
                <a:gd name="T26" fmla="*/ 226 w 412"/>
                <a:gd name="T27" fmla="*/ 46 h 328"/>
                <a:gd name="T28" fmla="*/ 232 w 412"/>
                <a:gd name="T29" fmla="*/ 46 h 328"/>
                <a:gd name="T30" fmla="*/ 236 w 412"/>
                <a:gd name="T31" fmla="*/ 46 h 328"/>
                <a:gd name="T32" fmla="*/ 238 w 412"/>
                <a:gd name="T33" fmla="*/ 50 h 328"/>
                <a:gd name="T34" fmla="*/ 238 w 412"/>
                <a:gd name="T35" fmla="*/ 52 h 328"/>
                <a:gd name="T36" fmla="*/ 240 w 412"/>
                <a:gd name="T37" fmla="*/ 56 h 328"/>
                <a:gd name="T38" fmla="*/ 246 w 412"/>
                <a:gd name="T39" fmla="*/ 58 h 328"/>
                <a:gd name="T40" fmla="*/ 248 w 412"/>
                <a:gd name="T41" fmla="*/ 58 h 328"/>
                <a:gd name="T42" fmla="*/ 252 w 412"/>
                <a:gd name="T43" fmla="*/ 56 h 328"/>
                <a:gd name="T44" fmla="*/ 256 w 412"/>
                <a:gd name="T45" fmla="*/ 54 h 328"/>
                <a:gd name="T46" fmla="*/ 258 w 412"/>
                <a:gd name="T47" fmla="*/ 52 h 328"/>
                <a:gd name="T48" fmla="*/ 258 w 412"/>
                <a:gd name="T49" fmla="*/ 48 h 328"/>
                <a:gd name="T50" fmla="*/ 260 w 412"/>
                <a:gd name="T51" fmla="*/ 44 h 328"/>
                <a:gd name="T52" fmla="*/ 262 w 412"/>
                <a:gd name="T53" fmla="*/ 42 h 328"/>
                <a:gd name="T54" fmla="*/ 266 w 412"/>
                <a:gd name="T55" fmla="*/ 44 h 328"/>
                <a:gd name="T56" fmla="*/ 268 w 412"/>
                <a:gd name="T57" fmla="*/ 46 h 328"/>
                <a:gd name="T58" fmla="*/ 270 w 412"/>
                <a:gd name="T59" fmla="*/ 54 h 328"/>
                <a:gd name="T60" fmla="*/ 276 w 412"/>
                <a:gd name="T61" fmla="*/ 68 h 328"/>
                <a:gd name="T62" fmla="*/ 288 w 412"/>
                <a:gd name="T63" fmla="*/ 90 h 328"/>
                <a:gd name="T64" fmla="*/ 292 w 412"/>
                <a:gd name="T65" fmla="*/ 96 h 328"/>
                <a:gd name="T66" fmla="*/ 298 w 412"/>
                <a:gd name="T67" fmla="*/ 98 h 328"/>
                <a:gd name="T68" fmla="*/ 306 w 412"/>
                <a:gd name="T69" fmla="*/ 118 h 328"/>
                <a:gd name="T70" fmla="*/ 340 w 412"/>
                <a:gd name="T71" fmla="*/ 104 h 328"/>
                <a:gd name="T72" fmla="*/ 372 w 412"/>
                <a:gd name="T73" fmla="*/ 140 h 328"/>
                <a:gd name="T74" fmla="*/ 368 w 412"/>
                <a:gd name="T75" fmla="*/ 174 h 328"/>
                <a:gd name="T76" fmla="*/ 360 w 412"/>
                <a:gd name="T77" fmla="*/ 184 h 328"/>
                <a:gd name="T78" fmla="*/ 412 w 412"/>
                <a:gd name="T79" fmla="*/ 222 h 328"/>
                <a:gd name="T80" fmla="*/ 358 w 412"/>
                <a:gd name="T81" fmla="*/ 266 h 328"/>
                <a:gd name="T82" fmla="*/ 356 w 412"/>
                <a:gd name="T83" fmla="*/ 268 h 328"/>
                <a:gd name="T84" fmla="*/ 302 w 412"/>
                <a:gd name="T85" fmla="*/ 328 h 328"/>
                <a:gd name="T86" fmla="*/ 272 w 412"/>
                <a:gd name="T87" fmla="*/ 306 h 328"/>
                <a:gd name="T88" fmla="*/ 268 w 412"/>
                <a:gd name="T89" fmla="*/ 304 h 328"/>
                <a:gd name="T90" fmla="*/ 90 w 412"/>
                <a:gd name="T91" fmla="*/ 168 h 328"/>
                <a:gd name="T92" fmla="*/ 88 w 412"/>
                <a:gd name="T93" fmla="*/ 166 h 328"/>
                <a:gd name="T94" fmla="*/ 0 w 412"/>
                <a:gd name="T95" fmla="*/ 98 h 328"/>
                <a:gd name="T96" fmla="*/ 64 w 412"/>
                <a:gd name="T97" fmla="*/ 68 h 328"/>
                <a:gd name="T98" fmla="*/ 96 w 412"/>
                <a:gd name="T99" fmla="*/ 48 h 328"/>
                <a:gd name="T100" fmla="*/ 100 w 412"/>
                <a:gd name="T101" fmla="*/ 46 h 328"/>
                <a:gd name="T102" fmla="*/ 100 w 412"/>
                <a:gd name="T103" fmla="*/ 46 h 328"/>
                <a:gd name="T104" fmla="*/ 100 w 412"/>
                <a:gd name="T105" fmla="*/ 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2" h="328">
                  <a:moveTo>
                    <a:pt x="100" y="46"/>
                  </a:moveTo>
                  <a:lnTo>
                    <a:pt x="106" y="42"/>
                  </a:lnTo>
                  <a:lnTo>
                    <a:pt x="110" y="40"/>
                  </a:lnTo>
                  <a:lnTo>
                    <a:pt x="116" y="34"/>
                  </a:lnTo>
                  <a:lnTo>
                    <a:pt x="120" y="30"/>
                  </a:lnTo>
                  <a:lnTo>
                    <a:pt x="142" y="20"/>
                  </a:lnTo>
                  <a:lnTo>
                    <a:pt x="152" y="12"/>
                  </a:lnTo>
                  <a:lnTo>
                    <a:pt x="208" y="0"/>
                  </a:lnTo>
                  <a:lnTo>
                    <a:pt x="212" y="28"/>
                  </a:lnTo>
                  <a:lnTo>
                    <a:pt x="216" y="36"/>
                  </a:lnTo>
                  <a:lnTo>
                    <a:pt x="218" y="40"/>
                  </a:lnTo>
                  <a:lnTo>
                    <a:pt x="220" y="44"/>
                  </a:lnTo>
                  <a:lnTo>
                    <a:pt x="224" y="46"/>
                  </a:lnTo>
                  <a:lnTo>
                    <a:pt x="226" y="46"/>
                  </a:lnTo>
                  <a:lnTo>
                    <a:pt x="232" y="46"/>
                  </a:lnTo>
                  <a:lnTo>
                    <a:pt x="236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40" y="56"/>
                  </a:lnTo>
                  <a:lnTo>
                    <a:pt x="246" y="58"/>
                  </a:lnTo>
                  <a:lnTo>
                    <a:pt x="248" y="58"/>
                  </a:lnTo>
                  <a:lnTo>
                    <a:pt x="252" y="56"/>
                  </a:lnTo>
                  <a:lnTo>
                    <a:pt x="256" y="54"/>
                  </a:lnTo>
                  <a:lnTo>
                    <a:pt x="258" y="52"/>
                  </a:lnTo>
                  <a:lnTo>
                    <a:pt x="258" y="48"/>
                  </a:lnTo>
                  <a:lnTo>
                    <a:pt x="260" y="44"/>
                  </a:lnTo>
                  <a:lnTo>
                    <a:pt x="262" y="42"/>
                  </a:lnTo>
                  <a:lnTo>
                    <a:pt x="266" y="44"/>
                  </a:lnTo>
                  <a:lnTo>
                    <a:pt x="268" y="46"/>
                  </a:lnTo>
                  <a:lnTo>
                    <a:pt x="270" y="54"/>
                  </a:lnTo>
                  <a:lnTo>
                    <a:pt x="276" y="68"/>
                  </a:lnTo>
                  <a:lnTo>
                    <a:pt x="288" y="90"/>
                  </a:lnTo>
                  <a:lnTo>
                    <a:pt x="292" y="96"/>
                  </a:lnTo>
                  <a:lnTo>
                    <a:pt x="298" y="98"/>
                  </a:lnTo>
                  <a:lnTo>
                    <a:pt x="306" y="118"/>
                  </a:lnTo>
                  <a:lnTo>
                    <a:pt x="340" y="104"/>
                  </a:lnTo>
                  <a:lnTo>
                    <a:pt x="372" y="140"/>
                  </a:lnTo>
                  <a:lnTo>
                    <a:pt x="368" y="174"/>
                  </a:lnTo>
                  <a:lnTo>
                    <a:pt x="360" y="184"/>
                  </a:lnTo>
                  <a:lnTo>
                    <a:pt x="412" y="222"/>
                  </a:lnTo>
                  <a:lnTo>
                    <a:pt x="358" y="266"/>
                  </a:lnTo>
                  <a:lnTo>
                    <a:pt x="356" y="268"/>
                  </a:lnTo>
                  <a:lnTo>
                    <a:pt x="302" y="328"/>
                  </a:lnTo>
                  <a:lnTo>
                    <a:pt x="272" y="306"/>
                  </a:lnTo>
                  <a:lnTo>
                    <a:pt x="268" y="304"/>
                  </a:lnTo>
                  <a:lnTo>
                    <a:pt x="90" y="168"/>
                  </a:lnTo>
                  <a:lnTo>
                    <a:pt x="88" y="166"/>
                  </a:lnTo>
                  <a:lnTo>
                    <a:pt x="0" y="98"/>
                  </a:lnTo>
                  <a:lnTo>
                    <a:pt x="64" y="68"/>
                  </a:lnTo>
                  <a:lnTo>
                    <a:pt x="96" y="48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2391" y="2382"/>
              <a:ext cx="436" cy="607"/>
            </a:xfrm>
            <a:custGeom>
              <a:avLst/>
              <a:gdLst>
                <a:gd name="T0" fmla="*/ 264 w 436"/>
                <a:gd name="T1" fmla="*/ 28 h 607"/>
                <a:gd name="T2" fmla="*/ 322 w 436"/>
                <a:gd name="T3" fmla="*/ 0 h 607"/>
                <a:gd name="T4" fmla="*/ 376 w 436"/>
                <a:gd name="T5" fmla="*/ 20 h 607"/>
                <a:gd name="T6" fmla="*/ 410 w 436"/>
                <a:gd name="T7" fmla="*/ 24 h 607"/>
                <a:gd name="T8" fmla="*/ 436 w 436"/>
                <a:gd name="T9" fmla="*/ 22 h 607"/>
                <a:gd name="T10" fmla="*/ 418 w 436"/>
                <a:gd name="T11" fmla="*/ 32 h 607"/>
                <a:gd name="T12" fmla="*/ 418 w 436"/>
                <a:gd name="T13" fmla="*/ 42 h 607"/>
                <a:gd name="T14" fmla="*/ 418 w 436"/>
                <a:gd name="T15" fmla="*/ 56 h 607"/>
                <a:gd name="T16" fmla="*/ 426 w 436"/>
                <a:gd name="T17" fmla="*/ 52 h 607"/>
                <a:gd name="T18" fmla="*/ 430 w 436"/>
                <a:gd name="T19" fmla="*/ 54 h 607"/>
                <a:gd name="T20" fmla="*/ 404 w 436"/>
                <a:gd name="T21" fmla="*/ 78 h 607"/>
                <a:gd name="T22" fmla="*/ 396 w 436"/>
                <a:gd name="T23" fmla="*/ 84 h 607"/>
                <a:gd name="T24" fmla="*/ 380 w 436"/>
                <a:gd name="T25" fmla="*/ 98 h 607"/>
                <a:gd name="T26" fmla="*/ 356 w 436"/>
                <a:gd name="T27" fmla="*/ 112 h 607"/>
                <a:gd name="T28" fmla="*/ 314 w 436"/>
                <a:gd name="T29" fmla="*/ 172 h 607"/>
                <a:gd name="T30" fmla="*/ 330 w 436"/>
                <a:gd name="T31" fmla="*/ 218 h 607"/>
                <a:gd name="T32" fmla="*/ 272 w 436"/>
                <a:gd name="T33" fmla="*/ 284 h 607"/>
                <a:gd name="T34" fmla="*/ 270 w 436"/>
                <a:gd name="T35" fmla="*/ 290 h 607"/>
                <a:gd name="T36" fmla="*/ 278 w 436"/>
                <a:gd name="T37" fmla="*/ 314 h 607"/>
                <a:gd name="T38" fmla="*/ 290 w 436"/>
                <a:gd name="T39" fmla="*/ 312 h 607"/>
                <a:gd name="T40" fmla="*/ 292 w 436"/>
                <a:gd name="T41" fmla="*/ 328 h 607"/>
                <a:gd name="T42" fmla="*/ 304 w 436"/>
                <a:gd name="T43" fmla="*/ 336 h 607"/>
                <a:gd name="T44" fmla="*/ 314 w 436"/>
                <a:gd name="T45" fmla="*/ 334 h 607"/>
                <a:gd name="T46" fmla="*/ 326 w 436"/>
                <a:gd name="T47" fmla="*/ 340 h 607"/>
                <a:gd name="T48" fmla="*/ 334 w 436"/>
                <a:gd name="T49" fmla="*/ 334 h 607"/>
                <a:gd name="T50" fmla="*/ 380 w 436"/>
                <a:gd name="T51" fmla="*/ 326 h 607"/>
                <a:gd name="T52" fmla="*/ 364 w 436"/>
                <a:gd name="T53" fmla="*/ 483 h 607"/>
                <a:gd name="T54" fmla="*/ 332 w 436"/>
                <a:gd name="T55" fmla="*/ 539 h 607"/>
                <a:gd name="T56" fmla="*/ 328 w 436"/>
                <a:gd name="T57" fmla="*/ 549 h 607"/>
                <a:gd name="T58" fmla="*/ 296 w 436"/>
                <a:gd name="T59" fmla="*/ 607 h 607"/>
                <a:gd name="T60" fmla="*/ 252 w 436"/>
                <a:gd name="T61" fmla="*/ 571 h 607"/>
                <a:gd name="T62" fmla="*/ 136 w 436"/>
                <a:gd name="T63" fmla="*/ 543 h 607"/>
                <a:gd name="T64" fmla="*/ 16 w 436"/>
                <a:gd name="T65" fmla="*/ 461 h 607"/>
                <a:gd name="T66" fmla="*/ 12 w 436"/>
                <a:gd name="T67" fmla="*/ 445 h 607"/>
                <a:gd name="T68" fmla="*/ 0 w 436"/>
                <a:gd name="T69" fmla="*/ 397 h 607"/>
                <a:gd name="T70" fmla="*/ 52 w 436"/>
                <a:gd name="T71" fmla="*/ 312 h 607"/>
                <a:gd name="T72" fmla="*/ 96 w 436"/>
                <a:gd name="T73" fmla="*/ 234 h 607"/>
                <a:gd name="T74" fmla="*/ 96 w 436"/>
                <a:gd name="T75" fmla="*/ 218 h 607"/>
                <a:gd name="T76" fmla="*/ 92 w 436"/>
                <a:gd name="T77" fmla="*/ 218 h 607"/>
                <a:gd name="T78" fmla="*/ 86 w 436"/>
                <a:gd name="T79" fmla="*/ 222 h 607"/>
                <a:gd name="T80" fmla="*/ 80 w 436"/>
                <a:gd name="T81" fmla="*/ 228 h 607"/>
                <a:gd name="T82" fmla="*/ 82 w 436"/>
                <a:gd name="T83" fmla="*/ 196 h 607"/>
                <a:gd name="T84" fmla="*/ 92 w 436"/>
                <a:gd name="T85" fmla="*/ 156 h 607"/>
                <a:gd name="T86" fmla="*/ 88 w 436"/>
                <a:gd name="T87" fmla="*/ 164 h 607"/>
                <a:gd name="T88" fmla="*/ 76 w 436"/>
                <a:gd name="T89" fmla="*/ 182 h 607"/>
                <a:gd name="T90" fmla="*/ 60 w 436"/>
                <a:gd name="T91" fmla="*/ 184 h 607"/>
                <a:gd name="T92" fmla="*/ 46 w 436"/>
                <a:gd name="T93" fmla="*/ 164 h 607"/>
                <a:gd name="T94" fmla="*/ 52 w 436"/>
                <a:gd name="T95" fmla="*/ 154 h 607"/>
                <a:gd name="T96" fmla="*/ 62 w 436"/>
                <a:gd name="T97" fmla="*/ 122 h 607"/>
                <a:gd name="T98" fmla="*/ 66 w 436"/>
                <a:gd name="T99" fmla="*/ 108 h 607"/>
                <a:gd name="T100" fmla="*/ 48 w 436"/>
                <a:gd name="T101" fmla="*/ 94 h 607"/>
                <a:gd name="T102" fmla="*/ 46 w 436"/>
                <a:gd name="T103" fmla="*/ 86 h 607"/>
                <a:gd name="T104" fmla="*/ 36 w 436"/>
                <a:gd name="T105" fmla="*/ 78 h 607"/>
                <a:gd name="T106" fmla="*/ 30 w 436"/>
                <a:gd name="T107" fmla="*/ 76 h 607"/>
                <a:gd name="T108" fmla="*/ 30 w 436"/>
                <a:gd name="T109" fmla="*/ 62 h 607"/>
                <a:gd name="T110" fmla="*/ 44 w 436"/>
                <a:gd name="T111" fmla="*/ 40 h 607"/>
                <a:gd name="T112" fmla="*/ 76 w 436"/>
                <a:gd name="T113" fmla="*/ 28 h 607"/>
                <a:gd name="T114" fmla="*/ 98 w 436"/>
                <a:gd name="T115" fmla="*/ 10 h 607"/>
                <a:gd name="T116" fmla="*/ 106 w 436"/>
                <a:gd name="T117" fmla="*/ 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6" h="607">
                  <a:moveTo>
                    <a:pt x="106" y="4"/>
                  </a:moveTo>
                  <a:lnTo>
                    <a:pt x="232" y="46"/>
                  </a:lnTo>
                  <a:lnTo>
                    <a:pt x="264" y="28"/>
                  </a:lnTo>
                  <a:lnTo>
                    <a:pt x="266" y="26"/>
                  </a:lnTo>
                  <a:lnTo>
                    <a:pt x="304" y="6"/>
                  </a:lnTo>
                  <a:lnTo>
                    <a:pt x="322" y="0"/>
                  </a:lnTo>
                  <a:lnTo>
                    <a:pt x="324" y="0"/>
                  </a:lnTo>
                  <a:lnTo>
                    <a:pt x="366" y="20"/>
                  </a:lnTo>
                  <a:lnTo>
                    <a:pt x="376" y="20"/>
                  </a:lnTo>
                  <a:lnTo>
                    <a:pt x="384" y="18"/>
                  </a:lnTo>
                  <a:lnTo>
                    <a:pt x="406" y="14"/>
                  </a:lnTo>
                  <a:lnTo>
                    <a:pt x="410" y="24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36" y="22"/>
                  </a:lnTo>
                  <a:lnTo>
                    <a:pt x="426" y="28"/>
                  </a:lnTo>
                  <a:lnTo>
                    <a:pt x="426" y="30"/>
                  </a:lnTo>
                  <a:lnTo>
                    <a:pt x="418" y="32"/>
                  </a:lnTo>
                  <a:lnTo>
                    <a:pt x="418" y="38"/>
                  </a:lnTo>
                  <a:lnTo>
                    <a:pt x="418" y="42"/>
                  </a:lnTo>
                  <a:lnTo>
                    <a:pt x="418" y="42"/>
                  </a:lnTo>
                  <a:lnTo>
                    <a:pt x="412" y="44"/>
                  </a:lnTo>
                  <a:lnTo>
                    <a:pt x="416" y="56"/>
                  </a:lnTo>
                  <a:lnTo>
                    <a:pt x="418" y="56"/>
                  </a:lnTo>
                  <a:lnTo>
                    <a:pt x="422" y="56"/>
                  </a:lnTo>
                  <a:lnTo>
                    <a:pt x="422" y="54"/>
                  </a:lnTo>
                  <a:lnTo>
                    <a:pt x="426" y="52"/>
                  </a:lnTo>
                  <a:lnTo>
                    <a:pt x="428" y="52"/>
                  </a:lnTo>
                  <a:lnTo>
                    <a:pt x="430" y="52"/>
                  </a:lnTo>
                  <a:lnTo>
                    <a:pt x="430" y="54"/>
                  </a:lnTo>
                  <a:lnTo>
                    <a:pt x="426" y="58"/>
                  </a:lnTo>
                  <a:lnTo>
                    <a:pt x="424" y="60"/>
                  </a:lnTo>
                  <a:lnTo>
                    <a:pt x="404" y="78"/>
                  </a:lnTo>
                  <a:lnTo>
                    <a:pt x="402" y="80"/>
                  </a:lnTo>
                  <a:lnTo>
                    <a:pt x="396" y="84"/>
                  </a:lnTo>
                  <a:lnTo>
                    <a:pt x="396" y="84"/>
                  </a:lnTo>
                  <a:lnTo>
                    <a:pt x="394" y="86"/>
                  </a:lnTo>
                  <a:lnTo>
                    <a:pt x="392" y="88"/>
                  </a:lnTo>
                  <a:lnTo>
                    <a:pt x="380" y="98"/>
                  </a:lnTo>
                  <a:lnTo>
                    <a:pt x="360" y="106"/>
                  </a:lnTo>
                  <a:lnTo>
                    <a:pt x="360" y="108"/>
                  </a:lnTo>
                  <a:lnTo>
                    <a:pt x="356" y="112"/>
                  </a:lnTo>
                  <a:lnTo>
                    <a:pt x="322" y="154"/>
                  </a:lnTo>
                  <a:lnTo>
                    <a:pt x="318" y="158"/>
                  </a:lnTo>
                  <a:lnTo>
                    <a:pt x="314" y="172"/>
                  </a:lnTo>
                  <a:lnTo>
                    <a:pt x="314" y="174"/>
                  </a:lnTo>
                  <a:lnTo>
                    <a:pt x="330" y="212"/>
                  </a:lnTo>
                  <a:lnTo>
                    <a:pt x="330" y="218"/>
                  </a:lnTo>
                  <a:lnTo>
                    <a:pt x="330" y="218"/>
                  </a:lnTo>
                  <a:lnTo>
                    <a:pt x="318" y="230"/>
                  </a:lnTo>
                  <a:lnTo>
                    <a:pt x="272" y="284"/>
                  </a:lnTo>
                  <a:lnTo>
                    <a:pt x="270" y="288"/>
                  </a:lnTo>
                  <a:lnTo>
                    <a:pt x="270" y="288"/>
                  </a:lnTo>
                  <a:lnTo>
                    <a:pt x="270" y="290"/>
                  </a:lnTo>
                  <a:lnTo>
                    <a:pt x="274" y="296"/>
                  </a:lnTo>
                  <a:lnTo>
                    <a:pt x="276" y="312"/>
                  </a:lnTo>
                  <a:lnTo>
                    <a:pt x="278" y="314"/>
                  </a:lnTo>
                  <a:lnTo>
                    <a:pt x="286" y="312"/>
                  </a:lnTo>
                  <a:lnTo>
                    <a:pt x="288" y="312"/>
                  </a:lnTo>
                  <a:lnTo>
                    <a:pt x="290" y="312"/>
                  </a:lnTo>
                  <a:lnTo>
                    <a:pt x="290" y="316"/>
                  </a:lnTo>
                  <a:lnTo>
                    <a:pt x="288" y="320"/>
                  </a:lnTo>
                  <a:lnTo>
                    <a:pt x="292" y="328"/>
                  </a:lnTo>
                  <a:lnTo>
                    <a:pt x="298" y="334"/>
                  </a:lnTo>
                  <a:lnTo>
                    <a:pt x="300" y="336"/>
                  </a:lnTo>
                  <a:lnTo>
                    <a:pt x="304" y="336"/>
                  </a:lnTo>
                  <a:lnTo>
                    <a:pt x="306" y="336"/>
                  </a:lnTo>
                  <a:lnTo>
                    <a:pt x="310" y="334"/>
                  </a:lnTo>
                  <a:lnTo>
                    <a:pt x="314" y="334"/>
                  </a:lnTo>
                  <a:lnTo>
                    <a:pt x="318" y="338"/>
                  </a:lnTo>
                  <a:lnTo>
                    <a:pt x="322" y="340"/>
                  </a:lnTo>
                  <a:lnTo>
                    <a:pt x="326" y="340"/>
                  </a:lnTo>
                  <a:lnTo>
                    <a:pt x="330" y="340"/>
                  </a:lnTo>
                  <a:lnTo>
                    <a:pt x="332" y="338"/>
                  </a:lnTo>
                  <a:lnTo>
                    <a:pt x="334" y="334"/>
                  </a:lnTo>
                  <a:lnTo>
                    <a:pt x="370" y="334"/>
                  </a:lnTo>
                  <a:lnTo>
                    <a:pt x="376" y="332"/>
                  </a:lnTo>
                  <a:lnTo>
                    <a:pt x="380" y="326"/>
                  </a:lnTo>
                  <a:lnTo>
                    <a:pt x="416" y="425"/>
                  </a:lnTo>
                  <a:lnTo>
                    <a:pt x="402" y="437"/>
                  </a:lnTo>
                  <a:lnTo>
                    <a:pt x="364" y="483"/>
                  </a:lnTo>
                  <a:lnTo>
                    <a:pt x="340" y="525"/>
                  </a:lnTo>
                  <a:lnTo>
                    <a:pt x="336" y="533"/>
                  </a:lnTo>
                  <a:lnTo>
                    <a:pt x="332" y="539"/>
                  </a:lnTo>
                  <a:lnTo>
                    <a:pt x="330" y="545"/>
                  </a:lnTo>
                  <a:lnTo>
                    <a:pt x="330" y="547"/>
                  </a:lnTo>
                  <a:lnTo>
                    <a:pt x="328" y="549"/>
                  </a:lnTo>
                  <a:lnTo>
                    <a:pt x="326" y="553"/>
                  </a:lnTo>
                  <a:lnTo>
                    <a:pt x="304" y="595"/>
                  </a:lnTo>
                  <a:lnTo>
                    <a:pt x="296" y="607"/>
                  </a:lnTo>
                  <a:lnTo>
                    <a:pt x="256" y="575"/>
                  </a:lnTo>
                  <a:lnTo>
                    <a:pt x="254" y="573"/>
                  </a:lnTo>
                  <a:lnTo>
                    <a:pt x="252" y="571"/>
                  </a:lnTo>
                  <a:lnTo>
                    <a:pt x="246" y="571"/>
                  </a:lnTo>
                  <a:lnTo>
                    <a:pt x="144" y="547"/>
                  </a:lnTo>
                  <a:lnTo>
                    <a:pt x="136" y="543"/>
                  </a:lnTo>
                  <a:lnTo>
                    <a:pt x="132" y="541"/>
                  </a:lnTo>
                  <a:lnTo>
                    <a:pt x="16" y="463"/>
                  </a:lnTo>
                  <a:lnTo>
                    <a:pt x="16" y="461"/>
                  </a:lnTo>
                  <a:lnTo>
                    <a:pt x="14" y="457"/>
                  </a:lnTo>
                  <a:lnTo>
                    <a:pt x="14" y="455"/>
                  </a:lnTo>
                  <a:lnTo>
                    <a:pt x="12" y="445"/>
                  </a:lnTo>
                  <a:lnTo>
                    <a:pt x="12" y="445"/>
                  </a:lnTo>
                  <a:lnTo>
                    <a:pt x="12" y="441"/>
                  </a:lnTo>
                  <a:lnTo>
                    <a:pt x="0" y="397"/>
                  </a:lnTo>
                  <a:lnTo>
                    <a:pt x="12" y="373"/>
                  </a:lnTo>
                  <a:lnTo>
                    <a:pt x="32" y="346"/>
                  </a:lnTo>
                  <a:lnTo>
                    <a:pt x="52" y="312"/>
                  </a:lnTo>
                  <a:lnTo>
                    <a:pt x="74" y="278"/>
                  </a:lnTo>
                  <a:lnTo>
                    <a:pt x="94" y="238"/>
                  </a:lnTo>
                  <a:lnTo>
                    <a:pt x="96" y="234"/>
                  </a:lnTo>
                  <a:lnTo>
                    <a:pt x="96" y="222"/>
                  </a:lnTo>
                  <a:lnTo>
                    <a:pt x="96" y="220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4" y="218"/>
                  </a:lnTo>
                  <a:lnTo>
                    <a:pt x="92" y="218"/>
                  </a:lnTo>
                  <a:lnTo>
                    <a:pt x="90" y="218"/>
                  </a:lnTo>
                  <a:lnTo>
                    <a:pt x="90" y="220"/>
                  </a:lnTo>
                  <a:lnTo>
                    <a:pt x="86" y="222"/>
                  </a:lnTo>
                  <a:lnTo>
                    <a:pt x="82" y="226"/>
                  </a:lnTo>
                  <a:lnTo>
                    <a:pt x="80" y="228"/>
                  </a:lnTo>
                  <a:lnTo>
                    <a:pt x="80" y="228"/>
                  </a:lnTo>
                  <a:lnTo>
                    <a:pt x="78" y="226"/>
                  </a:lnTo>
                  <a:lnTo>
                    <a:pt x="78" y="224"/>
                  </a:lnTo>
                  <a:lnTo>
                    <a:pt x="82" y="19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2" y="156"/>
                  </a:lnTo>
                  <a:lnTo>
                    <a:pt x="92" y="158"/>
                  </a:lnTo>
                  <a:lnTo>
                    <a:pt x="90" y="160"/>
                  </a:lnTo>
                  <a:lnTo>
                    <a:pt x="88" y="164"/>
                  </a:lnTo>
                  <a:lnTo>
                    <a:pt x="82" y="178"/>
                  </a:lnTo>
                  <a:lnTo>
                    <a:pt x="80" y="180"/>
                  </a:lnTo>
                  <a:lnTo>
                    <a:pt x="76" y="182"/>
                  </a:lnTo>
                  <a:lnTo>
                    <a:pt x="72" y="186"/>
                  </a:lnTo>
                  <a:lnTo>
                    <a:pt x="68" y="190"/>
                  </a:lnTo>
                  <a:lnTo>
                    <a:pt x="60" y="184"/>
                  </a:lnTo>
                  <a:lnTo>
                    <a:pt x="56" y="182"/>
                  </a:lnTo>
                  <a:lnTo>
                    <a:pt x="48" y="166"/>
                  </a:lnTo>
                  <a:lnTo>
                    <a:pt x="46" y="164"/>
                  </a:lnTo>
                  <a:lnTo>
                    <a:pt x="48" y="162"/>
                  </a:lnTo>
                  <a:lnTo>
                    <a:pt x="50" y="158"/>
                  </a:lnTo>
                  <a:lnTo>
                    <a:pt x="52" y="154"/>
                  </a:lnTo>
                  <a:lnTo>
                    <a:pt x="60" y="142"/>
                  </a:lnTo>
                  <a:lnTo>
                    <a:pt x="56" y="134"/>
                  </a:lnTo>
                  <a:lnTo>
                    <a:pt x="62" y="122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54" y="100"/>
                  </a:lnTo>
                  <a:lnTo>
                    <a:pt x="50" y="96"/>
                  </a:lnTo>
                  <a:lnTo>
                    <a:pt x="48" y="94"/>
                  </a:lnTo>
                  <a:lnTo>
                    <a:pt x="46" y="92"/>
                  </a:lnTo>
                  <a:lnTo>
                    <a:pt x="46" y="90"/>
                  </a:lnTo>
                  <a:lnTo>
                    <a:pt x="46" y="86"/>
                  </a:lnTo>
                  <a:lnTo>
                    <a:pt x="44" y="84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0" y="62"/>
                  </a:lnTo>
                  <a:lnTo>
                    <a:pt x="30" y="54"/>
                  </a:lnTo>
                  <a:lnTo>
                    <a:pt x="32" y="50"/>
                  </a:lnTo>
                  <a:lnTo>
                    <a:pt x="44" y="40"/>
                  </a:lnTo>
                  <a:lnTo>
                    <a:pt x="52" y="38"/>
                  </a:lnTo>
                  <a:lnTo>
                    <a:pt x="64" y="30"/>
                  </a:lnTo>
                  <a:lnTo>
                    <a:pt x="76" y="28"/>
                  </a:lnTo>
                  <a:lnTo>
                    <a:pt x="80" y="24"/>
                  </a:lnTo>
                  <a:lnTo>
                    <a:pt x="82" y="22"/>
                  </a:lnTo>
                  <a:lnTo>
                    <a:pt x="98" y="10"/>
                  </a:lnTo>
                  <a:lnTo>
                    <a:pt x="102" y="8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2121" y="2382"/>
              <a:ext cx="376" cy="445"/>
            </a:xfrm>
            <a:custGeom>
              <a:avLst/>
              <a:gdLst>
                <a:gd name="T0" fmla="*/ 352 w 376"/>
                <a:gd name="T1" fmla="*/ 22 h 445"/>
                <a:gd name="T2" fmla="*/ 334 w 376"/>
                <a:gd name="T3" fmla="*/ 30 h 445"/>
                <a:gd name="T4" fmla="*/ 302 w 376"/>
                <a:gd name="T5" fmla="*/ 50 h 445"/>
                <a:gd name="T6" fmla="*/ 302 w 376"/>
                <a:gd name="T7" fmla="*/ 70 h 445"/>
                <a:gd name="T8" fmla="*/ 300 w 376"/>
                <a:gd name="T9" fmla="*/ 78 h 445"/>
                <a:gd name="T10" fmla="*/ 308 w 376"/>
                <a:gd name="T11" fmla="*/ 78 h 445"/>
                <a:gd name="T12" fmla="*/ 316 w 376"/>
                <a:gd name="T13" fmla="*/ 90 h 445"/>
                <a:gd name="T14" fmla="*/ 320 w 376"/>
                <a:gd name="T15" fmla="*/ 96 h 445"/>
                <a:gd name="T16" fmla="*/ 338 w 376"/>
                <a:gd name="T17" fmla="*/ 110 h 445"/>
                <a:gd name="T18" fmla="*/ 326 w 376"/>
                <a:gd name="T19" fmla="*/ 134 h 445"/>
                <a:gd name="T20" fmla="*/ 320 w 376"/>
                <a:gd name="T21" fmla="*/ 158 h 445"/>
                <a:gd name="T22" fmla="*/ 318 w 376"/>
                <a:gd name="T23" fmla="*/ 166 h 445"/>
                <a:gd name="T24" fmla="*/ 338 w 376"/>
                <a:gd name="T25" fmla="*/ 190 h 445"/>
                <a:gd name="T26" fmla="*/ 350 w 376"/>
                <a:gd name="T27" fmla="*/ 180 h 445"/>
                <a:gd name="T28" fmla="*/ 360 w 376"/>
                <a:gd name="T29" fmla="*/ 160 h 445"/>
                <a:gd name="T30" fmla="*/ 364 w 376"/>
                <a:gd name="T31" fmla="*/ 156 h 445"/>
                <a:gd name="T32" fmla="*/ 348 w 376"/>
                <a:gd name="T33" fmla="*/ 224 h 445"/>
                <a:gd name="T34" fmla="*/ 350 w 376"/>
                <a:gd name="T35" fmla="*/ 228 h 445"/>
                <a:gd name="T36" fmla="*/ 360 w 376"/>
                <a:gd name="T37" fmla="*/ 220 h 445"/>
                <a:gd name="T38" fmla="*/ 364 w 376"/>
                <a:gd name="T39" fmla="*/ 218 h 445"/>
                <a:gd name="T40" fmla="*/ 366 w 376"/>
                <a:gd name="T41" fmla="*/ 220 h 445"/>
                <a:gd name="T42" fmla="*/ 364 w 376"/>
                <a:gd name="T43" fmla="*/ 238 h 445"/>
                <a:gd name="T44" fmla="*/ 246 w 376"/>
                <a:gd name="T45" fmla="*/ 445 h 445"/>
                <a:gd name="T46" fmla="*/ 140 w 376"/>
                <a:gd name="T47" fmla="*/ 395 h 445"/>
                <a:gd name="T48" fmla="*/ 132 w 376"/>
                <a:gd name="T49" fmla="*/ 431 h 445"/>
                <a:gd name="T50" fmla="*/ 86 w 376"/>
                <a:gd name="T51" fmla="*/ 407 h 445"/>
                <a:gd name="T52" fmla="*/ 0 w 376"/>
                <a:gd name="T53" fmla="*/ 373 h 445"/>
                <a:gd name="T54" fmla="*/ 14 w 376"/>
                <a:gd name="T55" fmla="*/ 353 h 445"/>
                <a:gd name="T56" fmla="*/ 46 w 376"/>
                <a:gd name="T57" fmla="*/ 268 h 445"/>
                <a:gd name="T58" fmla="*/ 56 w 376"/>
                <a:gd name="T59" fmla="*/ 250 h 445"/>
                <a:gd name="T60" fmla="*/ 58 w 376"/>
                <a:gd name="T61" fmla="*/ 234 h 445"/>
                <a:gd name="T62" fmla="*/ 60 w 376"/>
                <a:gd name="T63" fmla="*/ 222 h 445"/>
                <a:gd name="T64" fmla="*/ 60 w 376"/>
                <a:gd name="T65" fmla="*/ 214 h 445"/>
                <a:gd name="T66" fmla="*/ 78 w 376"/>
                <a:gd name="T67" fmla="*/ 192 h 445"/>
                <a:gd name="T68" fmla="*/ 110 w 376"/>
                <a:gd name="T69" fmla="*/ 172 h 445"/>
                <a:gd name="T70" fmla="*/ 132 w 376"/>
                <a:gd name="T71" fmla="*/ 134 h 445"/>
                <a:gd name="T72" fmla="*/ 130 w 376"/>
                <a:gd name="T73" fmla="*/ 106 h 445"/>
                <a:gd name="T74" fmla="*/ 134 w 376"/>
                <a:gd name="T75" fmla="*/ 100 h 445"/>
                <a:gd name="T76" fmla="*/ 138 w 376"/>
                <a:gd name="T77" fmla="*/ 88 h 445"/>
                <a:gd name="T78" fmla="*/ 142 w 376"/>
                <a:gd name="T79" fmla="*/ 86 h 445"/>
                <a:gd name="T80" fmla="*/ 152 w 376"/>
                <a:gd name="T81" fmla="*/ 88 h 445"/>
                <a:gd name="T82" fmla="*/ 160 w 376"/>
                <a:gd name="T83" fmla="*/ 88 h 445"/>
                <a:gd name="T84" fmla="*/ 362 w 376"/>
                <a:gd name="T85" fmla="*/ 0 h 445"/>
                <a:gd name="T86" fmla="*/ 376 w 376"/>
                <a:gd name="T87" fmla="*/ 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445">
                  <a:moveTo>
                    <a:pt x="376" y="4"/>
                  </a:moveTo>
                  <a:lnTo>
                    <a:pt x="372" y="8"/>
                  </a:lnTo>
                  <a:lnTo>
                    <a:pt x="352" y="22"/>
                  </a:lnTo>
                  <a:lnTo>
                    <a:pt x="350" y="24"/>
                  </a:lnTo>
                  <a:lnTo>
                    <a:pt x="346" y="28"/>
                  </a:lnTo>
                  <a:lnTo>
                    <a:pt x="334" y="30"/>
                  </a:lnTo>
                  <a:lnTo>
                    <a:pt x="322" y="38"/>
                  </a:lnTo>
                  <a:lnTo>
                    <a:pt x="314" y="40"/>
                  </a:lnTo>
                  <a:lnTo>
                    <a:pt x="302" y="50"/>
                  </a:lnTo>
                  <a:lnTo>
                    <a:pt x="300" y="54"/>
                  </a:lnTo>
                  <a:lnTo>
                    <a:pt x="300" y="62"/>
                  </a:lnTo>
                  <a:lnTo>
                    <a:pt x="302" y="70"/>
                  </a:lnTo>
                  <a:lnTo>
                    <a:pt x="300" y="72"/>
                  </a:lnTo>
                  <a:lnTo>
                    <a:pt x="300" y="76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6" y="78"/>
                  </a:lnTo>
                  <a:lnTo>
                    <a:pt x="308" y="78"/>
                  </a:lnTo>
                  <a:lnTo>
                    <a:pt x="314" y="84"/>
                  </a:lnTo>
                  <a:lnTo>
                    <a:pt x="316" y="86"/>
                  </a:lnTo>
                  <a:lnTo>
                    <a:pt x="316" y="90"/>
                  </a:lnTo>
                  <a:lnTo>
                    <a:pt x="316" y="92"/>
                  </a:lnTo>
                  <a:lnTo>
                    <a:pt x="318" y="94"/>
                  </a:lnTo>
                  <a:lnTo>
                    <a:pt x="320" y="96"/>
                  </a:lnTo>
                  <a:lnTo>
                    <a:pt x="324" y="100"/>
                  </a:lnTo>
                  <a:lnTo>
                    <a:pt x="336" y="108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2" y="122"/>
                  </a:lnTo>
                  <a:lnTo>
                    <a:pt x="326" y="134"/>
                  </a:lnTo>
                  <a:lnTo>
                    <a:pt x="330" y="142"/>
                  </a:lnTo>
                  <a:lnTo>
                    <a:pt x="322" y="154"/>
                  </a:lnTo>
                  <a:lnTo>
                    <a:pt x="320" y="158"/>
                  </a:lnTo>
                  <a:lnTo>
                    <a:pt x="318" y="162"/>
                  </a:lnTo>
                  <a:lnTo>
                    <a:pt x="316" y="164"/>
                  </a:lnTo>
                  <a:lnTo>
                    <a:pt x="318" y="166"/>
                  </a:lnTo>
                  <a:lnTo>
                    <a:pt x="326" y="182"/>
                  </a:lnTo>
                  <a:lnTo>
                    <a:pt x="330" y="184"/>
                  </a:lnTo>
                  <a:lnTo>
                    <a:pt x="338" y="190"/>
                  </a:lnTo>
                  <a:lnTo>
                    <a:pt x="342" y="186"/>
                  </a:lnTo>
                  <a:lnTo>
                    <a:pt x="346" y="182"/>
                  </a:lnTo>
                  <a:lnTo>
                    <a:pt x="350" y="180"/>
                  </a:lnTo>
                  <a:lnTo>
                    <a:pt x="352" y="178"/>
                  </a:lnTo>
                  <a:lnTo>
                    <a:pt x="358" y="164"/>
                  </a:lnTo>
                  <a:lnTo>
                    <a:pt x="360" y="160"/>
                  </a:lnTo>
                  <a:lnTo>
                    <a:pt x="362" y="158"/>
                  </a:lnTo>
                  <a:lnTo>
                    <a:pt x="362" y="156"/>
                  </a:lnTo>
                  <a:lnTo>
                    <a:pt x="364" y="156"/>
                  </a:lnTo>
                  <a:lnTo>
                    <a:pt x="366" y="156"/>
                  </a:lnTo>
                  <a:lnTo>
                    <a:pt x="352" y="196"/>
                  </a:lnTo>
                  <a:lnTo>
                    <a:pt x="348" y="224"/>
                  </a:lnTo>
                  <a:lnTo>
                    <a:pt x="348" y="226"/>
                  </a:lnTo>
                  <a:lnTo>
                    <a:pt x="350" y="228"/>
                  </a:lnTo>
                  <a:lnTo>
                    <a:pt x="350" y="228"/>
                  </a:lnTo>
                  <a:lnTo>
                    <a:pt x="352" y="226"/>
                  </a:lnTo>
                  <a:lnTo>
                    <a:pt x="356" y="222"/>
                  </a:lnTo>
                  <a:lnTo>
                    <a:pt x="360" y="220"/>
                  </a:lnTo>
                  <a:lnTo>
                    <a:pt x="360" y="218"/>
                  </a:lnTo>
                  <a:lnTo>
                    <a:pt x="362" y="218"/>
                  </a:lnTo>
                  <a:lnTo>
                    <a:pt x="364" y="218"/>
                  </a:lnTo>
                  <a:lnTo>
                    <a:pt x="366" y="218"/>
                  </a:lnTo>
                  <a:lnTo>
                    <a:pt x="366" y="218"/>
                  </a:lnTo>
                  <a:lnTo>
                    <a:pt x="366" y="220"/>
                  </a:lnTo>
                  <a:lnTo>
                    <a:pt x="366" y="222"/>
                  </a:lnTo>
                  <a:lnTo>
                    <a:pt x="366" y="234"/>
                  </a:lnTo>
                  <a:lnTo>
                    <a:pt x="364" y="238"/>
                  </a:lnTo>
                  <a:lnTo>
                    <a:pt x="302" y="346"/>
                  </a:lnTo>
                  <a:lnTo>
                    <a:pt x="282" y="373"/>
                  </a:lnTo>
                  <a:lnTo>
                    <a:pt x="246" y="445"/>
                  </a:lnTo>
                  <a:lnTo>
                    <a:pt x="236" y="439"/>
                  </a:lnTo>
                  <a:lnTo>
                    <a:pt x="234" y="439"/>
                  </a:lnTo>
                  <a:lnTo>
                    <a:pt x="140" y="395"/>
                  </a:lnTo>
                  <a:lnTo>
                    <a:pt x="136" y="399"/>
                  </a:lnTo>
                  <a:lnTo>
                    <a:pt x="134" y="415"/>
                  </a:lnTo>
                  <a:lnTo>
                    <a:pt x="132" y="431"/>
                  </a:lnTo>
                  <a:lnTo>
                    <a:pt x="132" y="439"/>
                  </a:lnTo>
                  <a:lnTo>
                    <a:pt x="128" y="445"/>
                  </a:lnTo>
                  <a:lnTo>
                    <a:pt x="86" y="407"/>
                  </a:lnTo>
                  <a:lnTo>
                    <a:pt x="68" y="403"/>
                  </a:lnTo>
                  <a:lnTo>
                    <a:pt x="68" y="401"/>
                  </a:lnTo>
                  <a:lnTo>
                    <a:pt x="0" y="373"/>
                  </a:lnTo>
                  <a:lnTo>
                    <a:pt x="2" y="369"/>
                  </a:lnTo>
                  <a:lnTo>
                    <a:pt x="10" y="357"/>
                  </a:lnTo>
                  <a:lnTo>
                    <a:pt x="14" y="353"/>
                  </a:lnTo>
                  <a:lnTo>
                    <a:pt x="48" y="336"/>
                  </a:lnTo>
                  <a:lnTo>
                    <a:pt x="50" y="288"/>
                  </a:lnTo>
                  <a:lnTo>
                    <a:pt x="46" y="268"/>
                  </a:lnTo>
                  <a:lnTo>
                    <a:pt x="48" y="264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6" y="248"/>
                  </a:lnTo>
                  <a:lnTo>
                    <a:pt x="60" y="240"/>
                  </a:lnTo>
                  <a:lnTo>
                    <a:pt x="58" y="234"/>
                  </a:lnTo>
                  <a:lnTo>
                    <a:pt x="58" y="230"/>
                  </a:lnTo>
                  <a:lnTo>
                    <a:pt x="60" y="226"/>
                  </a:lnTo>
                  <a:lnTo>
                    <a:pt x="60" y="222"/>
                  </a:lnTo>
                  <a:lnTo>
                    <a:pt x="60" y="220"/>
                  </a:lnTo>
                  <a:lnTo>
                    <a:pt x="60" y="218"/>
                  </a:lnTo>
                  <a:lnTo>
                    <a:pt x="60" y="214"/>
                  </a:lnTo>
                  <a:lnTo>
                    <a:pt x="68" y="200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86"/>
                  </a:lnTo>
                  <a:lnTo>
                    <a:pt x="94" y="178"/>
                  </a:lnTo>
                  <a:lnTo>
                    <a:pt x="110" y="172"/>
                  </a:lnTo>
                  <a:lnTo>
                    <a:pt x="112" y="168"/>
                  </a:lnTo>
                  <a:lnTo>
                    <a:pt x="130" y="136"/>
                  </a:lnTo>
                  <a:lnTo>
                    <a:pt x="132" y="134"/>
                  </a:lnTo>
                  <a:lnTo>
                    <a:pt x="134" y="130"/>
                  </a:lnTo>
                  <a:lnTo>
                    <a:pt x="136" y="128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34" y="100"/>
                  </a:lnTo>
                  <a:lnTo>
                    <a:pt x="134" y="92"/>
                  </a:lnTo>
                  <a:lnTo>
                    <a:pt x="136" y="88"/>
                  </a:lnTo>
                  <a:lnTo>
                    <a:pt x="138" y="88"/>
                  </a:lnTo>
                  <a:lnTo>
                    <a:pt x="140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8" y="90"/>
                  </a:lnTo>
                  <a:lnTo>
                    <a:pt x="160" y="88"/>
                  </a:lnTo>
                  <a:lnTo>
                    <a:pt x="202" y="20"/>
                  </a:lnTo>
                  <a:lnTo>
                    <a:pt x="194" y="8"/>
                  </a:lnTo>
                  <a:lnTo>
                    <a:pt x="362" y="0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1797" y="2396"/>
              <a:ext cx="526" cy="433"/>
            </a:xfrm>
            <a:custGeom>
              <a:avLst/>
              <a:gdLst>
                <a:gd name="T0" fmla="*/ 526 w 526"/>
                <a:gd name="T1" fmla="*/ 6 h 433"/>
                <a:gd name="T2" fmla="*/ 482 w 526"/>
                <a:gd name="T3" fmla="*/ 76 h 433"/>
                <a:gd name="T4" fmla="*/ 476 w 526"/>
                <a:gd name="T5" fmla="*/ 74 h 433"/>
                <a:gd name="T6" fmla="*/ 470 w 526"/>
                <a:gd name="T7" fmla="*/ 72 h 433"/>
                <a:gd name="T8" fmla="*/ 464 w 526"/>
                <a:gd name="T9" fmla="*/ 72 h 433"/>
                <a:gd name="T10" fmla="*/ 462 w 526"/>
                <a:gd name="T11" fmla="*/ 74 h 433"/>
                <a:gd name="T12" fmla="*/ 458 w 526"/>
                <a:gd name="T13" fmla="*/ 78 h 433"/>
                <a:gd name="T14" fmla="*/ 458 w 526"/>
                <a:gd name="T15" fmla="*/ 88 h 433"/>
                <a:gd name="T16" fmla="*/ 454 w 526"/>
                <a:gd name="T17" fmla="*/ 92 h 433"/>
                <a:gd name="T18" fmla="*/ 458 w 526"/>
                <a:gd name="T19" fmla="*/ 116 h 433"/>
                <a:gd name="T20" fmla="*/ 454 w 526"/>
                <a:gd name="T21" fmla="*/ 122 h 433"/>
                <a:gd name="T22" fmla="*/ 434 w 526"/>
                <a:gd name="T23" fmla="*/ 158 h 433"/>
                <a:gd name="T24" fmla="*/ 406 w 526"/>
                <a:gd name="T25" fmla="*/ 172 h 433"/>
                <a:gd name="T26" fmla="*/ 400 w 526"/>
                <a:gd name="T27" fmla="*/ 180 h 433"/>
                <a:gd name="T28" fmla="*/ 384 w 526"/>
                <a:gd name="T29" fmla="*/ 200 h 433"/>
                <a:gd name="T30" fmla="*/ 384 w 526"/>
                <a:gd name="T31" fmla="*/ 206 h 433"/>
                <a:gd name="T32" fmla="*/ 384 w 526"/>
                <a:gd name="T33" fmla="*/ 212 h 433"/>
                <a:gd name="T34" fmla="*/ 382 w 526"/>
                <a:gd name="T35" fmla="*/ 220 h 433"/>
                <a:gd name="T36" fmla="*/ 380 w 526"/>
                <a:gd name="T37" fmla="*/ 234 h 433"/>
                <a:gd name="T38" fmla="*/ 380 w 526"/>
                <a:gd name="T39" fmla="*/ 236 h 433"/>
                <a:gd name="T40" fmla="*/ 370 w 526"/>
                <a:gd name="T41" fmla="*/ 254 h 433"/>
                <a:gd name="T42" fmla="*/ 372 w 526"/>
                <a:gd name="T43" fmla="*/ 322 h 433"/>
                <a:gd name="T44" fmla="*/ 334 w 526"/>
                <a:gd name="T45" fmla="*/ 343 h 433"/>
                <a:gd name="T46" fmla="*/ 324 w 526"/>
                <a:gd name="T47" fmla="*/ 359 h 433"/>
                <a:gd name="T48" fmla="*/ 314 w 526"/>
                <a:gd name="T49" fmla="*/ 371 h 433"/>
                <a:gd name="T50" fmla="*/ 308 w 526"/>
                <a:gd name="T51" fmla="*/ 393 h 433"/>
                <a:gd name="T52" fmla="*/ 302 w 526"/>
                <a:gd name="T53" fmla="*/ 399 h 433"/>
                <a:gd name="T54" fmla="*/ 312 w 526"/>
                <a:gd name="T55" fmla="*/ 415 h 433"/>
                <a:gd name="T56" fmla="*/ 156 w 526"/>
                <a:gd name="T57" fmla="*/ 429 h 433"/>
                <a:gd name="T58" fmla="*/ 146 w 526"/>
                <a:gd name="T59" fmla="*/ 429 h 433"/>
                <a:gd name="T60" fmla="*/ 138 w 526"/>
                <a:gd name="T61" fmla="*/ 427 h 433"/>
                <a:gd name="T62" fmla="*/ 132 w 526"/>
                <a:gd name="T63" fmla="*/ 427 h 433"/>
                <a:gd name="T64" fmla="*/ 130 w 526"/>
                <a:gd name="T65" fmla="*/ 431 h 433"/>
                <a:gd name="T66" fmla="*/ 126 w 526"/>
                <a:gd name="T67" fmla="*/ 429 h 433"/>
                <a:gd name="T68" fmla="*/ 124 w 526"/>
                <a:gd name="T69" fmla="*/ 425 h 433"/>
                <a:gd name="T70" fmla="*/ 120 w 526"/>
                <a:gd name="T71" fmla="*/ 415 h 433"/>
                <a:gd name="T72" fmla="*/ 120 w 526"/>
                <a:gd name="T73" fmla="*/ 415 h 433"/>
                <a:gd name="T74" fmla="*/ 120 w 526"/>
                <a:gd name="T75" fmla="*/ 411 h 433"/>
                <a:gd name="T76" fmla="*/ 120 w 526"/>
                <a:gd name="T77" fmla="*/ 407 h 433"/>
                <a:gd name="T78" fmla="*/ 100 w 526"/>
                <a:gd name="T79" fmla="*/ 401 h 433"/>
                <a:gd name="T80" fmla="*/ 98 w 526"/>
                <a:gd name="T81" fmla="*/ 401 h 433"/>
                <a:gd name="T82" fmla="*/ 96 w 526"/>
                <a:gd name="T83" fmla="*/ 397 h 433"/>
                <a:gd name="T84" fmla="*/ 0 w 526"/>
                <a:gd name="T85" fmla="*/ 395 h 433"/>
                <a:gd name="T86" fmla="*/ 2 w 526"/>
                <a:gd name="T87" fmla="*/ 391 h 433"/>
                <a:gd name="T88" fmla="*/ 14 w 526"/>
                <a:gd name="T89" fmla="*/ 369 h 433"/>
                <a:gd name="T90" fmla="*/ 28 w 526"/>
                <a:gd name="T91" fmla="*/ 349 h 433"/>
                <a:gd name="T92" fmla="*/ 32 w 526"/>
                <a:gd name="T93" fmla="*/ 345 h 433"/>
                <a:gd name="T94" fmla="*/ 36 w 526"/>
                <a:gd name="T95" fmla="*/ 343 h 433"/>
                <a:gd name="T96" fmla="*/ 42 w 526"/>
                <a:gd name="T97" fmla="*/ 332 h 433"/>
                <a:gd name="T98" fmla="*/ 52 w 526"/>
                <a:gd name="T99" fmla="*/ 324 h 433"/>
                <a:gd name="T100" fmla="*/ 62 w 526"/>
                <a:gd name="T101" fmla="*/ 300 h 433"/>
                <a:gd name="T102" fmla="*/ 68 w 526"/>
                <a:gd name="T103" fmla="*/ 292 h 433"/>
                <a:gd name="T104" fmla="*/ 190 w 526"/>
                <a:gd name="T105" fmla="*/ 8 h 433"/>
                <a:gd name="T106" fmla="*/ 194 w 526"/>
                <a:gd name="T107" fmla="*/ 4 h 433"/>
                <a:gd name="T108" fmla="*/ 194 w 526"/>
                <a:gd name="T10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6" h="433">
                  <a:moveTo>
                    <a:pt x="194" y="0"/>
                  </a:moveTo>
                  <a:lnTo>
                    <a:pt x="526" y="6"/>
                  </a:lnTo>
                  <a:lnTo>
                    <a:pt x="484" y="74"/>
                  </a:lnTo>
                  <a:lnTo>
                    <a:pt x="482" y="76"/>
                  </a:lnTo>
                  <a:lnTo>
                    <a:pt x="478" y="74"/>
                  </a:lnTo>
                  <a:lnTo>
                    <a:pt x="476" y="74"/>
                  </a:lnTo>
                  <a:lnTo>
                    <a:pt x="476" y="74"/>
                  </a:lnTo>
                  <a:lnTo>
                    <a:pt x="470" y="72"/>
                  </a:lnTo>
                  <a:lnTo>
                    <a:pt x="466" y="72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62" y="74"/>
                  </a:lnTo>
                  <a:lnTo>
                    <a:pt x="460" y="74"/>
                  </a:lnTo>
                  <a:lnTo>
                    <a:pt x="458" y="78"/>
                  </a:lnTo>
                  <a:lnTo>
                    <a:pt x="458" y="86"/>
                  </a:lnTo>
                  <a:lnTo>
                    <a:pt x="458" y="88"/>
                  </a:lnTo>
                  <a:lnTo>
                    <a:pt x="454" y="90"/>
                  </a:lnTo>
                  <a:lnTo>
                    <a:pt x="454" y="92"/>
                  </a:lnTo>
                  <a:lnTo>
                    <a:pt x="460" y="114"/>
                  </a:lnTo>
                  <a:lnTo>
                    <a:pt x="458" y="116"/>
                  </a:lnTo>
                  <a:lnTo>
                    <a:pt x="456" y="120"/>
                  </a:lnTo>
                  <a:lnTo>
                    <a:pt x="454" y="122"/>
                  </a:lnTo>
                  <a:lnTo>
                    <a:pt x="436" y="154"/>
                  </a:lnTo>
                  <a:lnTo>
                    <a:pt x="434" y="158"/>
                  </a:lnTo>
                  <a:lnTo>
                    <a:pt x="418" y="164"/>
                  </a:lnTo>
                  <a:lnTo>
                    <a:pt x="406" y="172"/>
                  </a:lnTo>
                  <a:lnTo>
                    <a:pt x="402" y="178"/>
                  </a:lnTo>
                  <a:lnTo>
                    <a:pt x="400" y="180"/>
                  </a:lnTo>
                  <a:lnTo>
                    <a:pt x="392" y="186"/>
                  </a:lnTo>
                  <a:lnTo>
                    <a:pt x="384" y="200"/>
                  </a:lnTo>
                  <a:lnTo>
                    <a:pt x="384" y="204"/>
                  </a:lnTo>
                  <a:lnTo>
                    <a:pt x="384" y="206"/>
                  </a:lnTo>
                  <a:lnTo>
                    <a:pt x="384" y="208"/>
                  </a:lnTo>
                  <a:lnTo>
                    <a:pt x="384" y="212"/>
                  </a:lnTo>
                  <a:lnTo>
                    <a:pt x="382" y="216"/>
                  </a:lnTo>
                  <a:lnTo>
                    <a:pt x="382" y="220"/>
                  </a:lnTo>
                  <a:lnTo>
                    <a:pt x="384" y="226"/>
                  </a:lnTo>
                  <a:lnTo>
                    <a:pt x="380" y="234"/>
                  </a:lnTo>
                  <a:lnTo>
                    <a:pt x="380" y="236"/>
                  </a:lnTo>
                  <a:lnTo>
                    <a:pt x="380" y="236"/>
                  </a:lnTo>
                  <a:lnTo>
                    <a:pt x="372" y="250"/>
                  </a:lnTo>
                  <a:lnTo>
                    <a:pt x="370" y="254"/>
                  </a:lnTo>
                  <a:lnTo>
                    <a:pt x="374" y="274"/>
                  </a:lnTo>
                  <a:lnTo>
                    <a:pt x="372" y="322"/>
                  </a:lnTo>
                  <a:lnTo>
                    <a:pt x="338" y="339"/>
                  </a:lnTo>
                  <a:lnTo>
                    <a:pt x="334" y="343"/>
                  </a:lnTo>
                  <a:lnTo>
                    <a:pt x="326" y="355"/>
                  </a:lnTo>
                  <a:lnTo>
                    <a:pt x="324" y="359"/>
                  </a:lnTo>
                  <a:lnTo>
                    <a:pt x="314" y="369"/>
                  </a:lnTo>
                  <a:lnTo>
                    <a:pt x="314" y="371"/>
                  </a:lnTo>
                  <a:lnTo>
                    <a:pt x="312" y="375"/>
                  </a:lnTo>
                  <a:lnTo>
                    <a:pt x="308" y="393"/>
                  </a:lnTo>
                  <a:lnTo>
                    <a:pt x="308" y="399"/>
                  </a:lnTo>
                  <a:lnTo>
                    <a:pt x="302" y="399"/>
                  </a:lnTo>
                  <a:lnTo>
                    <a:pt x="306" y="407"/>
                  </a:lnTo>
                  <a:lnTo>
                    <a:pt x="312" y="415"/>
                  </a:lnTo>
                  <a:lnTo>
                    <a:pt x="298" y="433"/>
                  </a:lnTo>
                  <a:lnTo>
                    <a:pt x="156" y="429"/>
                  </a:lnTo>
                  <a:lnTo>
                    <a:pt x="150" y="431"/>
                  </a:lnTo>
                  <a:lnTo>
                    <a:pt x="146" y="429"/>
                  </a:lnTo>
                  <a:lnTo>
                    <a:pt x="142" y="429"/>
                  </a:lnTo>
                  <a:lnTo>
                    <a:pt x="138" y="427"/>
                  </a:lnTo>
                  <a:lnTo>
                    <a:pt x="136" y="427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30" y="431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4" y="427"/>
                  </a:lnTo>
                  <a:lnTo>
                    <a:pt x="124" y="425"/>
                  </a:lnTo>
                  <a:lnTo>
                    <a:pt x="122" y="417"/>
                  </a:lnTo>
                  <a:lnTo>
                    <a:pt x="120" y="415"/>
                  </a:lnTo>
                  <a:lnTo>
                    <a:pt x="120" y="415"/>
                  </a:lnTo>
                  <a:lnTo>
                    <a:pt x="120" y="415"/>
                  </a:lnTo>
                  <a:lnTo>
                    <a:pt x="120" y="413"/>
                  </a:lnTo>
                  <a:lnTo>
                    <a:pt x="120" y="411"/>
                  </a:lnTo>
                  <a:lnTo>
                    <a:pt x="120" y="409"/>
                  </a:lnTo>
                  <a:lnTo>
                    <a:pt x="120" y="407"/>
                  </a:lnTo>
                  <a:lnTo>
                    <a:pt x="114" y="403"/>
                  </a:lnTo>
                  <a:lnTo>
                    <a:pt x="100" y="401"/>
                  </a:lnTo>
                  <a:lnTo>
                    <a:pt x="98" y="401"/>
                  </a:lnTo>
                  <a:lnTo>
                    <a:pt x="98" y="401"/>
                  </a:lnTo>
                  <a:lnTo>
                    <a:pt x="96" y="399"/>
                  </a:lnTo>
                  <a:lnTo>
                    <a:pt x="96" y="397"/>
                  </a:lnTo>
                  <a:lnTo>
                    <a:pt x="96" y="395"/>
                  </a:lnTo>
                  <a:lnTo>
                    <a:pt x="0" y="395"/>
                  </a:lnTo>
                  <a:lnTo>
                    <a:pt x="0" y="393"/>
                  </a:lnTo>
                  <a:lnTo>
                    <a:pt x="2" y="391"/>
                  </a:lnTo>
                  <a:lnTo>
                    <a:pt x="12" y="373"/>
                  </a:lnTo>
                  <a:lnTo>
                    <a:pt x="14" y="369"/>
                  </a:lnTo>
                  <a:lnTo>
                    <a:pt x="24" y="357"/>
                  </a:lnTo>
                  <a:lnTo>
                    <a:pt x="28" y="349"/>
                  </a:lnTo>
                  <a:lnTo>
                    <a:pt x="30" y="347"/>
                  </a:lnTo>
                  <a:lnTo>
                    <a:pt x="32" y="345"/>
                  </a:lnTo>
                  <a:lnTo>
                    <a:pt x="34" y="345"/>
                  </a:lnTo>
                  <a:lnTo>
                    <a:pt x="36" y="343"/>
                  </a:lnTo>
                  <a:lnTo>
                    <a:pt x="38" y="337"/>
                  </a:lnTo>
                  <a:lnTo>
                    <a:pt x="42" y="332"/>
                  </a:lnTo>
                  <a:lnTo>
                    <a:pt x="46" y="328"/>
                  </a:lnTo>
                  <a:lnTo>
                    <a:pt x="52" y="324"/>
                  </a:lnTo>
                  <a:lnTo>
                    <a:pt x="60" y="306"/>
                  </a:lnTo>
                  <a:lnTo>
                    <a:pt x="62" y="300"/>
                  </a:lnTo>
                  <a:lnTo>
                    <a:pt x="62" y="300"/>
                  </a:lnTo>
                  <a:lnTo>
                    <a:pt x="68" y="292"/>
                  </a:lnTo>
                  <a:lnTo>
                    <a:pt x="186" y="6"/>
                  </a:lnTo>
                  <a:lnTo>
                    <a:pt x="190" y="8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2771" y="2426"/>
              <a:ext cx="605" cy="381"/>
            </a:xfrm>
            <a:custGeom>
              <a:avLst/>
              <a:gdLst>
                <a:gd name="T0" fmla="*/ 595 w 605"/>
                <a:gd name="T1" fmla="*/ 60 h 381"/>
                <a:gd name="T2" fmla="*/ 567 w 605"/>
                <a:gd name="T3" fmla="*/ 70 h 381"/>
                <a:gd name="T4" fmla="*/ 535 w 605"/>
                <a:gd name="T5" fmla="*/ 80 h 381"/>
                <a:gd name="T6" fmla="*/ 503 w 605"/>
                <a:gd name="T7" fmla="*/ 86 h 381"/>
                <a:gd name="T8" fmla="*/ 467 w 605"/>
                <a:gd name="T9" fmla="*/ 92 h 381"/>
                <a:gd name="T10" fmla="*/ 453 w 605"/>
                <a:gd name="T11" fmla="*/ 94 h 381"/>
                <a:gd name="T12" fmla="*/ 431 w 605"/>
                <a:gd name="T13" fmla="*/ 96 h 381"/>
                <a:gd name="T14" fmla="*/ 423 w 605"/>
                <a:gd name="T15" fmla="*/ 102 h 381"/>
                <a:gd name="T16" fmla="*/ 353 w 605"/>
                <a:gd name="T17" fmla="*/ 152 h 381"/>
                <a:gd name="T18" fmla="*/ 319 w 605"/>
                <a:gd name="T19" fmla="*/ 168 h 381"/>
                <a:gd name="T20" fmla="*/ 155 w 605"/>
                <a:gd name="T21" fmla="*/ 262 h 381"/>
                <a:gd name="T22" fmla="*/ 149 w 605"/>
                <a:gd name="T23" fmla="*/ 286 h 381"/>
                <a:gd name="T24" fmla="*/ 82 w 605"/>
                <a:gd name="T25" fmla="*/ 333 h 381"/>
                <a:gd name="T26" fmla="*/ 44 w 605"/>
                <a:gd name="T27" fmla="*/ 375 h 381"/>
                <a:gd name="T28" fmla="*/ 8 w 605"/>
                <a:gd name="T29" fmla="*/ 272 h 381"/>
                <a:gd name="T30" fmla="*/ 16 w 605"/>
                <a:gd name="T31" fmla="*/ 262 h 381"/>
                <a:gd name="T32" fmla="*/ 36 w 605"/>
                <a:gd name="T33" fmla="*/ 242 h 381"/>
                <a:gd name="T34" fmla="*/ 88 w 605"/>
                <a:gd name="T35" fmla="*/ 192 h 381"/>
                <a:gd name="T36" fmla="*/ 102 w 605"/>
                <a:gd name="T37" fmla="*/ 174 h 381"/>
                <a:gd name="T38" fmla="*/ 193 w 605"/>
                <a:gd name="T39" fmla="*/ 96 h 381"/>
                <a:gd name="T40" fmla="*/ 185 w 605"/>
                <a:gd name="T41" fmla="*/ 76 h 381"/>
                <a:gd name="T42" fmla="*/ 439 w 605"/>
                <a:gd name="T43" fmla="*/ 14 h 381"/>
                <a:gd name="T44" fmla="*/ 447 w 605"/>
                <a:gd name="T45" fmla="*/ 12 h 381"/>
                <a:gd name="T46" fmla="*/ 473 w 605"/>
                <a:gd name="T47" fmla="*/ 2 h 381"/>
                <a:gd name="T48" fmla="*/ 481 w 605"/>
                <a:gd name="T49" fmla="*/ 6 h 381"/>
                <a:gd name="T50" fmla="*/ 487 w 605"/>
                <a:gd name="T51" fmla="*/ 14 h 381"/>
                <a:gd name="T52" fmla="*/ 505 w 605"/>
                <a:gd name="T53" fmla="*/ 14 h 381"/>
                <a:gd name="T54" fmla="*/ 519 w 605"/>
                <a:gd name="T55" fmla="*/ 16 h 381"/>
                <a:gd name="T56" fmla="*/ 531 w 605"/>
                <a:gd name="T57" fmla="*/ 18 h 381"/>
                <a:gd name="T58" fmla="*/ 533 w 605"/>
                <a:gd name="T59" fmla="*/ 32 h 381"/>
                <a:gd name="T60" fmla="*/ 539 w 605"/>
                <a:gd name="T61" fmla="*/ 30 h 381"/>
                <a:gd name="T62" fmla="*/ 547 w 605"/>
                <a:gd name="T63" fmla="*/ 30 h 381"/>
                <a:gd name="T64" fmla="*/ 551 w 605"/>
                <a:gd name="T65" fmla="*/ 30 h 381"/>
                <a:gd name="T66" fmla="*/ 553 w 605"/>
                <a:gd name="T67" fmla="*/ 42 h 381"/>
                <a:gd name="T68" fmla="*/ 553 w 605"/>
                <a:gd name="T69" fmla="*/ 46 h 381"/>
                <a:gd name="T70" fmla="*/ 559 w 605"/>
                <a:gd name="T71" fmla="*/ 52 h 381"/>
                <a:gd name="T72" fmla="*/ 561 w 605"/>
                <a:gd name="T73" fmla="*/ 50 h 381"/>
                <a:gd name="T74" fmla="*/ 565 w 605"/>
                <a:gd name="T75" fmla="*/ 46 h 381"/>
                <a:gd name="T76" fmla="*/ 579 w 605"/>
                <a:gd name="T77" fmla="*/ 46 h 381"/>
                <a:gd name="T78" fmla="*/ 583 w 605"/>
                <a:gd name="T79" fmla="*/ 44 h 381"/>
                <a:gd name="T80" fmla="*/ 601 w 605"/>
                <a:gd name="T81" fmla="*/ 42 h 381"/>
                <a:gd name="T82" fmla="*/ 603 w 605"/>
                <a:gd name="T83" fmla="*/ 50 h 381"/>
                <a:gd name="T84" fmla="*/ 605 w 605"/>
                <a:gd name="T85" fmla="*/ 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5" h="381">
                  <a:moveTo>
                    <a:pt x="605" y="52"/>
                  </a:moveTo>
                  <a:lnTo>
                    <a:pt x="599" y="56"/>
                  </a:lnTo>
                  <a:lnTo>
                    <a:pt x="595" y="60"/>
                  </a:lnTo>
                  <a:lnTo>
                    <a:pt x="593" y="60"/>
                  </a:lnTo>
                  <a:lnTo>
                    <a:pt x="589" y="58"/>
                  </a:lnTo>
                  <a:lnTo>
                    <a:pt x="567" y="70"/>
                  </a:lnTo>
                  <a:lnTo>
                    <a:pt x="561" y="72"/>
                  </a:lnTo>
                  <a:lnTo>
                    <a:pt x="543" y="80"/>
                  </a:lnTo>
                  <a:lnTo>
                    <a:pt x="535" y="80"/>
                  </a:lnTo>
                  <a:lnTo>
                    <a:pt x="527" y="80"/>
                  </a:lnTo>
                  <a:lnTo>
                    <a:pt x="509" y="84"/>
                  </a:lnTo>
                  <a:lnTo>
                    <a:pt x="503" y="86"/>
                  </a:lnTo>
                  <a:lnTo>
                    <a:pt x="497" y="86"/>
                  </a:lnTo>
                  <a:lnTo>
                    <a:pt x="479" y="88"/>
                  </a:lnTo>
                  <a:lnTo>
                    <a:pt x="467" y="92"/>
                  </a:lnTo>
                  <a:lnTo>
                    <a:pt x="461" y="94"/>
                  </a:lnTo>
                  <a:lnTo>
                    <a:pt x="457" y="94"/>
                  </a:lnTo>
                  <a:lnTo>
                    <a:pt x="453" y="94"/>
                  </a:lnTo>
                  <a:lnTo>
                    <a:pt x="449" y="94"/>
                  </a:lnTo>
                  <a:lnTo>
                    <a:pt x="433" y="96"/>
                  </a:lnTo>
                  <a:lnTo>
                    <a:pt x="431" y="96"/>
                  </a:lnTo>
                  <a:lnTo>
                    <a:pt x="423" y="100"/>
                  </a:lnTo>
                  <a:lnTo>
                    <a:pt x="423" y="100"/>
                  </a:lnTo>
                  <a:lnTo>
                    <a:pt x="423" y="102"/>
                  </a:lnTo>
                  <a:lnTo>
                    <a:pt x="423" y="102"/>
                  </a:lnTo>
                  <a:lnTo>
                    <a:pt x="431" y="116"/>
                  </a:lnTo>
                  <a:lnTo>
                    <a:pt x="353" y="152"/>
                  </a:lnTo>
                  <a:lnTo>
                    <a:pt x="349" y="154"/>
                  </a:lnTo>
                  <a:lnTo>
                    <a:pt x="345" y="156"/>
                  </a:lnTo>
                  <a:lnTo>
                    <a:pt x="319" y="168"/>
                  </a:lnTo>
                  <a:lnTo>
                    <a:pt x="313" y="174"/>
                  </a:lnTo>
                  <a:lnTo>
                    <a:pt x="157" y="260"/>
                  </a:lnTo>
                  <a:lnTo>
                    <a:pt x="155" y="262"/>
                  </a:lnTo>
                  <a:lnTo>
                    <a:pt x="159" y="284"/>
                  </a:lnTo>
                  <a:lnTo>
                    <a:pt x="151" y="286"/>
                  </a:lnTo>
                  <a:lnTo>
                    <a:pt x="149" y="286"/>
                  </a:lnTo>
                  <a:lnTo>
                    <a:pt x="141" y="288"/>
                  </a:lnTo>
                  <a:lnTo>
                    <a:pt x="88" y="327"/>
                  </a:lnTo>
                  <a:lnTo>
                    <a:pt x="82" y="333"/>
                  </a:lnTo>
                  <a:lnTo>
                    <a:pt x="74" y="341"/>
                  </a:lnTo>
                  <a:lnTo>
                    <a:pt x="52" y="369"/>
                  </a:lnTo>
                  <a:lnTo>
                    <a:pt x="44" y="375"/>
                  </a:lnTo>
                  <a:lnTo>
                    <a:pt x="36" y="381"/>
                  </a:lnTo>
                  <a:lnTo>
                    <a:pt x="0" y="282"/>
                  </a:lnTo>
                  <a:lnTo>
                    <a:pt x="8" y="272"/>
                  </a:lnTo>
                  <a:lnTo>
                    <a:pt x="8" y="270"/>
                  </a:lnTo>
                  <a:lnTo>
                    <a:pt x="10" y="268"/>
                  </a:lnTo>
                  <a:lnTo>
                    <a:pt x="16" y="262"/>
                  </a:lnTo>
                  <a:lnTo>
                    <a:pt x="16" y="260"/>
                  </a:lnTo>
                  <a:lnTo>
                    <a:pt x="34" y="242"/>
                  </a:lnTo>
                  <a:lnTo>
                    <a:pt x="36" y="242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88" y="192"/>
                  </a:lnTo>
                  <a:lnTo>
                    <a:pt x="98" y="182"/>
                  </a:lnTo>
                  <a:lnTo>
                    <a:pt x="102" y="178"/>
                  </a:lnTo>
                  <a:lnTo>
                    <a:pt x="102" y="174"/>
                  </a:lnTo>
                  <a:lnTo>
                    <a:pt x="102" y="162"/>
                  </a:lnTo>
                  <a:lnTo>
                    <a:pt x="102" y="158"/>
                  </a:lnTo>
                  <a:lnTo>
                    <a:pt x="193" y="96"/>
                  </a:lnTo>
                  <a:lnTo>
                    <a:pt x="191" y="92"/>
                  </a:lnTo>
                  <a:lnTo>
                    <a:pt x="189" y="86"/>
                  </a:lnTo>
                  <a:lnTo>
                    <a:pt x="185" y="76"/>
                  </a:lnTo>
                  <a:lnTo>
                    <a:pt x="269" y="30"/>
                  </a:lnTo>
                  <a:lnTo>
                    <a:pt x="339" y="0"/>
                  </a:lnTo>
                  <a:lnTo>
                    <a:pt x="439" y="14"/>
                  </a:lnTo>
                  <a:lnTo>
                    <a:pt x="441" y="12"/>
                  </a:lnTo>
                  <a:lnTo>
                    <a:pt x="445" y="12"/>
                  </a:lnTo>
                  <a:lnTo>
                    <a:pt x="447" y="12"/>
                  </a:lnTo>
                  <a:lnTo>
                    <a:pt x="451" y="10"/>
                  </a:lnTo>
                  <a:lnTo>
                    <a:pt x="463" y="6"/>
                  </a:lnTo>
                  <a:lnTo>
                    <a:pt x="473" y="2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1" y="6"/>
                  </a:lnTo>
                  <a:lnTo>
                    <a:pt x="485" y="10"/>
                  </a:lnTo>
                  <a:lnTo>
                    <a:pt x="485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1" y="16"/>
                  </a:lnTo>
                  <a:lnTo>
                    <a:pt x="505" y="14"/>
                  </a:lnTo>
                  <a:lnTo>
                    <a:pt x="511" y="14"/>
                  </a:lnTo>
                  <a:lnTo>
                    <a:pt x="517" y="16"/>
                  </a:lnTo>
                  <a:lnTo>
                    <a:pt x="519" y="16"/>
                  </a:lnTo>
                  <a:lnTo>
                    <a:pt x="527" y="14"/>
                  </a:lnTo>
                  <a:lnTo>
                    <a:pt x="529" y="16"/>
                  </a:lnTo>
                  <a:lnTo>
                    <a:pt x="531" y="18"/>
                  </a:lnTo>
                  <a:lnTo>
                    <a:pt x="531" y="24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5" y="34"/>
                  </a:lnTo>
                  <a:lnTo>
                    <a:pt x="537" y="32"/>
                  </a:lnTo>
                  <a:lnTo>
                    <a:pt x="539" y="30"/>
                  </a:lnTo>
                  <a:lnTo>
                    <a:pt x="539" y="30"/>
                  </a:lnTo>
                  <a:lnTo>
                    <a:pt x="543" y="30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9" y="30"/>
                  </a:lnTo>
                  <a:lnTo>
                    <a:pt x="551" y="30"/>
                  </a:lnTo>
                  <a:lnTo>
                    <a:pt x="551" y="32"/>
                  </a:lnTo>
                  <a:lnTo>
                    <a:pt x="551" y="40"/>
                  </a:lnTo>
                  <a:lnTo>
                    <a:pt x="553" y="42"/>
                  </a:lnTo>
                  <a:lnTo>
                    <a:pt x="553" y="44"/>
                  </a:lnTo>
                  <a:lnTo>
                    <a:pt x="553" y="44"/>
                  </a:lnTo>
                  <a:lnTo>
                    <a:pt x="553" y="46"/>
                  </a:lnTo>
                  <a:lnTo>
                    <a:pt x="553" y="48"/>
                  </a:lnTo>
                  <a:lnTo>
                    <a:pt x="557" y="50"/>
                  </a:lnTo>
                  <a:lnTo>
                    <a:pt x="559" y="52"/>
                  </a:lnTo>
                  <a:lnTo>
                    <a:pt x="559" y="52"/>
                  </a:lnTo>
                  <a:lnTo>
                    <a:pt x="561" y="52"/>
                  </a:lnTo>
                  <a:lnTo>
                    <a:pt x="561" y="50"/>
                  </a:lnTo>
                  <a:lnTo>
                    <a:pt x="563" y="48"/>
                  </a:lnTo>
                  <a:lnTo>
                    <a:pt x="563" y="48"/>
                  </a:lnTo>
                  <a:lnTo>
                    <a:pt x="565" y="46"/>
                  </a:lnTo>
                  <a:lnTo>
                    <a:pt x="573" y="44"/>
                  </a:lnTo>
                  <a:lnTo>
                    <a:pt x="575" y="44"/>
                  </a:lnTo>
                  <a:lnTo>
                    <a:pt x="579" y="46"/>
                  </a:lnTo>
                  <a:lnTo>
                    <a:pt x="581" y="46"/>
                  </a:lnTo>
                  <a:lnTo>
                    <a:pt x="581" y="46"/>
                  </a:lnTo>
                  <a:lnTo>
                    <a:pt x="583" y="44"/>
                  </a:lnTo>
                  <a:lnTo>
                    <a:pt x="595" y="40"/>
                  </a:lnTo>
                  <a:lnTo>
                    <a:pt x="599" y="40"/>
                  </a:lnTo>
                  <a:lnTo>
                    <a:pt x="601" y="42"/>
                  </a:lnTo>
                  <a:lnTo>
                    <a:pt x="601" y="44"/>
                  </a:lnTo>
                  <a:lnTo>
                    <a:pt x="601" y="48"/>
                  </a:lnTo>
                  <a:lnTo>
                    <a:pt x="603" y="50"/>
                  </a:lnTo>
                  <a:lnTo>
                    <a:pt x="605" y="52"/>
                  </a:lnTo>
                  <a:lnTo>
                    <a:pt x="605" y="52"/>
                  </a:lnTo>
                  <a:lnTo>
                    <a:pt x="605" y="5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1165" y="2438"/>
              <a:ext cx="694" cy="571"/>
            </a:xfrm>
            <a:custGeom>
              <a:avLst/>
              <a:gdLst>
                <a:gd name="T0" fmla="*/ 182 w 694"/>
                <a:gd name="T1" fmla="*/ 2 h 571"/>
                <a:gd name="T2" fmla="*/ 204 w 694"/>
                <a:gd name="T3" fmla="*/ 26 h 571"/>
                <a:gd name="T4" fmla="*/ 222 w 694"/>
                <a:gd name="T5" fmla="*/ 50 h 571"/>
                <a:gd name="T6" fmla="*/ 238 w 694"/>
                <a:gd name="T7" fmla="*/ 40 h 571"/>
                <a:gd name="T8" fmla="*/ 236 w 694"/>
                <a:gd name="T9" fmla="*/ 58 h 571"/>
                <a:gd name="T10" fmla="*/ 246 w 694"/>
                <a:gd name="T11" fmla="*/ 70 h 571"/>
                <a:gd name="T12" fmla="*/ 264 w 694"/>
                <a:gd name="T13" fmla="*/ 70 h 571"/>
                <a:gd name="T14" fmla="*/ 256 w 694"/>
                <a:gd name="T15" fmla="*/ 100 h 571"/>
                <a:gd name="T16" fmla="*/ 288 w 694"/>
                <a:gd name="T17" fmla="*/ 124 h 571"/>
                <a:gd name="T18" fmla="*/ 308 w 694"/>
                <a:gd name="T19" fmla="*/ 138 h 571"/>
                <a:gd name="T20" fmla="*/ 318 w 694"/>
                <a:gd name="T21" fmla="*/ 128 h 571"/>
                <a:gd name="T22" fmla="*/ 336 w 694"/>
                <a:gd name="T23" fmla="*/ 132 h 571"/>
                <a:gd name="T24" fmla="*/ 336 w 694"/>
                <a:gd name="T25" fmla="*/ 156 h 571"/>
                <a:gd name="T26" fmla="*/ 342 w 694"/>
                <a:gd name="T27" fmla="*/ 178 h 571"/>
                <a:gd name="T28" fmla="*/ 360 w 694"/>
                <a:gd name="T29" fmla="*/ 186 h 571"/>
                <a:gd name="T30" fmla="*/ 380 w 694"/>
                <a:gd name="T31" fmla="*/ 198 h 571"/>
                <a:gd name="T32" fmla="*/ 404 w 694"/>
                <a:gd name="T33" fmla="*/ 180 h 571"/>
                <a:gd name="T34" fmla="*/ 414 w 694"/>
                <a:gd name="T35" fmla="*/ 204 h 571"/>
                <a:gd name="T36" fmla="*/ 428 w 694"/>
                <a:gd name="T37" fmla="*/ 198 h 571"/>
                <a:gd name="T38" fmla="*/ 450 w 694"/>
                <a:gd name="T39" fmla="*/ 196 h 571"/>
                <a:gd name="T40" fmla="*/ 468 w 694"/>
                <a:gd name="T41" fmla="*/ 214 h 571"/>
                <a:gd name="T42" fmla="*/ 478 w 694"/>
                <a:gd name="T43" fmla="*/ 236 h 571"/>
                <a:gd name="T44" fmla="*/ 494 w 694"/>
                <a:gd name="T45" fmla="*/ 224 h 571"/>
                <a:gd name="T46" fmla="*/ 518 w 694"/>
                <a:gd name="T47" fmla="*/ 234 h 571"/>
                <a:gd name="T48" fmla="*/ 546 w 694"/>
                <a:gd name="T49" fmla="*/ 242 h 571"/>
                <a:gd name="T50" fmla="*/ 560 w 694"/>
                <a:gd name="T51" fmla="*/ 248 h 571"/>
                <a:gd name="T52" fmla="*/ 588 w 694"/>
                <a:gd name="T53" fmla="*/ 260 h 571"/>
                <a:gd name="T54" fmla="*/ 580 w 694"/>
                <a:gd name="T55" fmla="*/ 272 h 571"/>
                <a:gd name="T56" fmla="*/ 594 w 694"/>
                <a:gd name="T57" fmla="*/ 276 h 571"/>
                <a:gd name="T58" fmla="*/ 614 w 694"/>
                <a:gd name="T59" fmla="*/ 260 h 571"/>
                <a:gd name="T60" fmla="*/ 644 w 694"/>
                <a:gd name="T61" fmla="*/ 258 h 571"/>
                <a:gd name="T62" fmla="*/ 652 w 694"/>
                <a:gd name="T63" fmla="*/ 248 h 571"/>
                <a:gd name="T64" fmla="*/ 652 w 694"/>
                <a:gd name="T65" fmla="*/ 234 h 571"/>
                <a:gd name="T66" fmla="*/ 694 w 694"/>
                <a:gd name="T67" fmla="*/ 258 h 571"/>
                <a:gd name="T68" fmla="*/ 660 w 694"/>
                <a:gd name="T69" fmla="*/ 307 h 571"/>
                <a:gd name="T70" fmla="*/ 612 w 694"/>
                <a:gd name="T71" fmla="*/ 389 h 571"/>
                <a:gd name="T72" fmla="*/ 576 w 694"/>
                <a:gd name="T73" fmla="*/ 445 h 571"/>
                <a:gd name="T74" fmla="*/ 546 w 694"/>
                <a:gd name="T75" fmla="*/ 495 h 571"/>
                <a:gd name="T76" fmla="*/ 520 w 694"/>
                <a:gd name="T77" fmla="*/ 503 h 571"/>
                <a:gd name="T78" fmla="*/ 494 w 694"/>
                <a:gd name="T79" fmla="*/ 525 h 571"/>
                <a:gd name="T80" fmla="*/ 420 w 694"/>
                <a:gd name="T81" fmla="*/ 569 h 571"/>
                <a:gd name="T82" fmla="*/ 364 w 694"/>
                <a:gd name="T83" fmla="*/ 515 h 571"/>
                <a:gd name="T84" fmla="*/ 322 w 694"/>
                <a:gd name="T85" fmla="*/ 481 h 571"/>
                <a:gd name="T86" fmla="*/ 270 w 694"/>
                <a:gd name="T87" fmla="*/ 499 h 571"/>
                <a:gd name="T88" fmla="*/ 242 w 694"/>
                <a:gd name="T89" fmla="*/ 513 h 571"/>
                <a:gd name="T90" fmla="*/ 210 w 694"/>
                <a:gd name="T91" fmla="*/ 523 h 571"/>
                <a:gd name="T92" fmla="*/ 182 w 694"/>
                <a:gd name="T93" fmla="*/ 521 h 571"/>
                <a:gd name="T94" fmla="*/ 148 w 694"/>
                <a:gd name="T95" fmla="*/ 511 h 571"/>
                <a:gd name="T96" fmla="*/ 126 w 694"/>
                <a:gd name="T97" fmla="*/ 497 h 571"/>
                <a:gd name="T98" fmla="*/ 0 w 694"/>
                <a:gd name="T99" fmla="*/ 465 h 571"/>
                <a:gd name="T100" fmla="*/ 26 w 694"/>
                <a:gd name="T101" fmla="*/ 431 h 571"/>
                <a:gd name="T102" fmla="*/ 86 w 694"/>
                <a:gd name="T103" fmla="*/ 369 h 571"/>
                <a:gd name="T104" fmla="*/ 96 w 694"/>
                <a:gd name="T105" fmla="*/ 349 h 571"/>
                <a:gd name="T106" fmla="*/ 120 w 694"/>
                <a:gd name="T107" fmla="*/ 254 h 571"/>
                <a:gd name="T108" fmla="*/ 136 w 694"/>
                <a:gd name="T109" fmla="*/ 124 h 571"/>
                <a:gd name="T110" fmla="*/ 98 w 694"/>
                <a:gd name="T111" fmla="*/ 92 h 571"/>
                <a:gd name="T112" fmla="*/ 144 w 694"/>
                <a:gd name="T113" fmla="*/ 54 h 571"/>
                <a:gd name="T114" fmla="*/ 156 w 694"/>
                <a:gd name="T115" fmla="*/ 16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4" h="571">
                  <a:moveTo>
                    <a:pt x="158" y="10"/>
                  </a:moveTo>
                  <a:lnTo>
                    <a:pt x="160" y="10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2" y="4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82" y="2"/>
                  </a:lnTo>
                  <a:lnTo>
                    <a:pt x="182" y="4"/>
                  </a:lnTo>
                  <a:lnTo>
                    <a:pt x="186" y="6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92" y="10"/>
                  </a:lnTo>
                  <a:lnTo>
                    <a:pt x="198" y="12"/>
                  </a:lnTo>
                  <a:lnTo>
                    <a:pt x="198" y="12"/>
                  </a:lnTo>
                  <a:lnTo>
                    <a:pt x="200" y="14"/>
                  </a:lnTo>
                  <a:lnTo>
                    <a:pt x="200" y="22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8" y="30"/>
                  </a:lnTo>
                  <a:lnTo>
                    <a:pt x="220" y="36"/>
                  </a:lnTo>
                  <a:lnTo>
                    <a:pt x="220" y="36"/>
                  </a:lnTo>
                  <a:lnTo>
                    <a:pt x="220" y="36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4" y="50"/>
                  </a:lnTo>
                  <a:lnTo>
                    <a:pt x="226" y="50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6" y="40"/>
                  </a:lnTo>
                  <a:lnTo>
                    <a:pt x="238" y="40"/>
                  </a:lnTo>
                  <a:lnTo>
                    <a:pt x="238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2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38" y="46"/>
                  </a:lnTo>
                  <a:lnTo>
                    <a:pt x="238" y="48"/>
                  </a:lnTo>
                  <a:lnTo>
                    <a:pt x="236" y="50"/>
                  </a:lnTo>
                  <a:lnTo>
                    <a:pt x="236" y="56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8"/>
                  </a:lnTo>
                  <a:lnTo>
                    <a:pt x="240" y="70"/>
                  </a:lnTo>
                  <a:lnTo>
                    <a:pt x="242" y="70"/>
                  </a:lnTo>
                  <a:lnTo>
                    <a:pt x="244" y="72"/>
                  </a:lnTo>
                  <a:lnTo>
                    <a:pt x="244" y="72"/>
                  </a:lnTo>
                  <a:lnTo>
                    <a:pt x="246" y="70"/>
                  </a:lnTo>
                  <a:lnTo>
                    <a:pt x="248" y="68"/>
                  </a:lnTo>
                  <a:lnTo>
                    <a:pt x="254" y="64"/>
                  </a:lnTo>
                  <a:lnTo>
                    <a:pt x="254" y="66"/>
                  </a:lnTo>
                  <a:lnTo>
                    <a:pt x="256" y="66"/>
                  </a:lnTo>
                  <a:lnTo>
                    <a:pt x="258" y="68"/>
                  </a:lnTo>
                  <a:lnTo>
                    <a:pt x="260" y="68"/>
                  </a:lnTo>
                  <a:lnTo>
                    <a:pt x="262" y="68"/>
                  </a:lnTo>
                  <a:lnTo>
                    <a:pt x="264" y="68"/>
                  </a:lnTo>
                  <a:lnTo>
                    <a:pt x="264" y="68"/>
                  </a:lnTo>
                  <a:lnTo>
                    <a:pt x="264" y="68"/>
                  </a:lnTo>
                  <a:lnTo>
                    <a:pt x="264" y="70"/>
                  </a:lnTo>
                  <a:lnTo>
                    <a:pt x="264" y="70"/>
                  </a:lnTo>
                  <a:lnTo>
                    <a:pt x="264" y="70"/>
                  </a:lnTo>
                  <a:lnTo>
                    <a:pt x="262" y="72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2" y="80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6" y="100"/>
                  </a:lnTo>
                  <a:lnTo>
                    <a:pt x="256" y="102"/>
                  </a:lnTo>
                  <a:lnTo>
                    <a:pt x="256" y="102"/>
                  </a:lnTo>
                  <a:lnTo>
                    <a:pt x="256" y="104"/>
                  </a:lnTo>
                  <a:lnTo>
                    <a:pt x="260" y="108"/>
                  </a:lnTo>
                  <a:lnTo>
                    <a:pt x="276" y="116"/>
                  </a:lnTo>
                  <a:lnTo>
                    <a:pt x="280" y="120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6" y="124"/>
                  </a:lnTo>
                  <a:lnTo>
                    <a:pt x="288" y="124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8" y="128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4" y="136"/>
                  </a:lnTo>
                  <a:lnTo>
                    <a:pt x="308" y="138"/>
                  </a:lnTo>
                  <a:lnTo>
                    <a:pt x="310" y="138"/>
                  </a:lnTo>
                  <a:lnTo>
                    <a:pt x="312" y="136"/>
                  </a:lnTo>
                  <a:lnTo>
                    <a:pt x="312" y="136"/>
                  </a:lnTo>
                  <a:lnTo>
                    <a:pt x="314" y="136"/>
                  </a:lnTo>
                  <a:lnTo>
                    <a:pt x="314" y="132"/>
                  </a:lnTo>
                  <a:lnTo>
                    <a:pt x="314" y="130"/>
                  </a:lnTo>
                  <a:lnTo>
                    <a:pt x="314" y="130"/>
                  </a:lnTo>
                  <a:lnTo>
                    <a:pt x="314" y="130"/>
                  </a:lnTo>
                  <a:lnTo>
                    <a:pt x="316" y="128"/>
                  </a:lnTo>
                  <a:lnTo>
                    <a:pt x="316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20" y="130"/>
                  </a:lnTo>
                  <a:lnTo>
                    <a:pt x="320" y="130"/>
                  </a:lnTo>
                  <a:lnTo>
                    <a:pt x="318" y="132"/>
                  </a:lnTo>
                  <a:lnTo>
                    <a:pt x="318" y="134"/>
                  </a:lnTo>
                  <a:lnTo>
                    <a:pt x="320" y="136"/>
                  </a:lnTo>
                  <a:lnTo>
                    <a:pt x="320" y="134"/>
                  </a:lnTo>
                  <a:lnTo>
                    <a:pt x="324" y="134"/>
                  </a:lnTo>
                  <a:lnTo>
                    <a:pt x="328" y="130"/>
                  </a:lnTo>
                  <a:lnTo>
                    <a:pt x="334" y="130"/>
                  </a:lnTo>
                  <a:lnTo>
                    <a:pt x="336" y="132"/>
                  </a:lnTo>
                  <a:lnTo>
                    <a:pt x="336" y="132"/>
                  </a:lnTo>
                  <a:lnTo>
                    <a:pt x="338" y="134"/>
                  </a:lnTo>
                  <a:lnTo>
                    <a:pt x="340" y="134"/>
                  </a:lnTo>
                  <a:lnTo>
                    <a:pt x="340" y="136"/>
                  </a:lnTo>
                  <a:lnTo>
                    <a:pt x="340" y="138"/>
                  </a:lnTo>
                  <a:lnTo>
                    <a:pt x="338" y="138"/>
                  </a:lnTo>
                  <a:lnTo>
                    <a:pt x="336" y="140"/>
                  </a:lnTo>
                  <a:lnTo>
                    <a:pt x="332" y="144"/>
                  </a:lnTo>
                  <a:lnTo>
                    <a:pt x="332" y="148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8"/>
                  </a:lnTo>
                  <a:lnTo>
                    <a:pt x="336" y="162"/>
                  </a:lnTo>
                  <a:lnTo>
                    <a:pt x="336" y="164"/>
                  </a:lnTo>
                  <a:lnTo>
                    <a:pt x="336" y="166"/>
                  </a:lnTo>
                  <a:lnTo>
                    <a:pt x="338" y="168"/>
                  </a:lnTo>
                  <a:lnTo>
                    <a:pt x="338" y="172"/>
                  </a:lnTo>
                  <a:lnTo>
                    <a:pt x="336" y="176"/>
                  </a:lnTo>
                  <a:lnTo>
                    <a:pt x="336" y="176"/>
                  </a:lnTo>
                  <a:lnTo>
                    <a:pt x="338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8" y="174"/>
                  </a:lnTo>
                  <a:lnTo>
                    <a:pt x="348" y="174"/>
                  </a:lnTo>
                  <a:lnTo>
                    <a:pt x="350" y="172"/>
                  </a:lnTo>
                  <a:lnTo>
                    <a:pt x="352" y="172"/>
                  </a:lnTo>
                  <a:lnTo>
                    <a:pt x="352" y="172"/>
                  </a:lnTo>
                  <a:lnTo>
                    <a:pt x="354" y="172"/>
                  </a:lnTo>
                  <a:lnTo>
                    <a:pt x="354" y="172"/>
                  </a:lnTo>
                  <a:lnTo>
                    <a:pt x="356" y="172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0" y="188"/>
                  </a:lnTo>
                  <a:lnTo>
                    <a:pt x="362" y="188"/>
                  </a:lnTo>
                  <a:lnTo>
                    <a:pt x="362" y="188"/>
                  </a:lnTo>
                  <a:lnTo>
                    <a:pt x="370" y="184"/>
                  </a:lnTo>
                  <a:lnTo>
                    <a:pt x="370" y="184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8" y="196"/>
                  </a:lnTo>
                  <a:lnTo>
                    <a:pt x="380" y="198"/>
                  </a:lnTo>
                  <a:lnTo>
                    <a:pt x="380" y="202"/>
                  </a:lnTo>
                  <a:lnTo>
                    <a:pt x="386" y="204"/>
                  </a:lnTo>
                  <a:lnTo>
                    <a:pt x="390" y="204"/>
                  </a:lnTo>
                  <a:lnTo>
                    <a:pt x="394" y="204"/>
                  </a:lnTo>
                  <a:lnTo>
                    <a:pt x="396" y="202"/>
                  </a:lnTo>
                  <a:lnTo>
                    <a:pt x="398" y="202"/>
                  </a:lnTo>
                  <a:lnTo>
                    <a:pt x="398" y="200"/>
                  </a:lnTo>
                  <a:lnTo>
                    <a:pt x="400" y="200"/>
                  </a:lnTo>
                  <a:lnTo>
                    <a:pt x="402" y="182"/>
                  </a:lnTo>
                  <a:lnTo>
                    <a:pt x="402" y="182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6" y="180"/>
                  </a:lnTo>
                  <a:lnTo>
                    <a:pt x="406" y="180"/>
                  </a:lnTo>
                  <a:lnTo>
                    <a:pt x="408" y="180"/>
                  </a:lnTo>
                  <a:lnTo>
                    <a:pt x="408" y="182"/>
                  </a:lnTo>
                  <a:lnTo>
                    <a:pt x="410" y="184"/>
                  </a:lnTo>
                  <a:lnTo>
                    <a:pt x="406" y="196"/>
                  </a:lnTo>
                  <a:lnTo>
                    <a:pt x="406" y="200"/>
                  </a:lnTo>
                  <a:lnTo>
                    <a:pt x="406" y="202"/>
                  </a:lnTo>
                  <a:lnTo>
                    <a:pt x="410" y="204"/>
                  </a:lnTo>
                  <a:lnTo>
                    <a:pt x="414" y="204"/>
                  </a:lnTo>
                  <a:lnTo>
                    <a:pt x="416" y="202"/>
                  </a:lnTo>
                  <a:lnTo>
                    <a:pt x="416" y="198"/>
                  </a:lnTo>
                  <a:lnTo>
                    <a:pt x="416" y="192"/>
                  </a:lnTo>
                  <a:lnTo>
                    <a:pt x="418" y="190"/>
                  </a:lnTo>
                  <a:lnTo>
                    <a:pt x="418" y="188"/>
                  </a:lnTo>
                  <a:lnTo>
                    <a:pt x="420" y="188"/>
                  </a:lnTo>
                  <a:lnTo>
                    <a:pt x="422" y="188"/>
                  </a:lnTo>
                  <a:lnTo>
                    <a:pt x="422" y="188"/>
                  </a:lnTo>
                  <a:lnTo>
                    <a:pt x="426" y="194"/>
                  </a:lnTo>
                  <a:lnTo>
                    <a:pt x="428" y="196"/>
                  </a:lnTo>
                  <a:lnTo>
                    <a:pt x="428" y="198"/>
                  </a:lnTo>
                  <a:lnTo>
                    <a:pt x="428" y="202"/>
                  </a:lnTo>
                  <a:lnTo>
                    <a:pt x="428" y="204"/>
                  </a:lnTo>
                  <a:lnTo>
                    <a:pt x="430" y="204"/>
                  </a:lnTo>
                  <a:lnTo>
                    <a:pt x="432" y="204"/>
                  </a:lnTo>
                  <a:lnTo>
                    <a:pt x="432" y="204"/>
                  </a:lnTo>
                  <a:lnTo>
                    <a:pt x="434" y="200"/>
                  </a:lnTo>
                  <a:lnTo>
                    <a:pt x="438" y="198"/>
                  </a:lnTo>
                  <a:lnTo>
                    <a:pt x="446" y="196"/>
                  </a:lnTo>
                  <a:lnTo>
                    <a:pt x="446" y="196"/>
                  </a:lnTo>
                  <a:lnTo>
                    <a:pt x="448" y="196"/>
                  </a:lnTo>
                  <a:lnTo>
                    <a:pt x="450" y="196"/>
                  </a:lnTo>
                  <a:lnTo>
                    <a:pt x="452" y="198"/>
                  </a:lnTo>
                  <a:lnTo>
                    <a:pt x="452" y="200"/>
                  </a:lnTo>
                  <a:lnTo>
                    <a:pt x="450" y="214"/>
                  </a:lnTo>
                  <a:lnTo>
                    <a:pt x="450" y="216"/>
                  </a:lnTo>
                  <a:lnTo>
                    <a:pt x="450" y="218"/>
                  </a:lnTo>
                  <a:lnTo>
                    <a:pt x="454" y="220"/>
                  </a:lnTo>
                  <a:lnTo>
                    <a:pt x="456" y="220"/>
                  </a:lnTo>
                  <a:lnTo>
                    <a:pt x="456" y="218"/>
                  </a:lnTo>
                  <a:lnTo>
                    <a:pt x="462" y="214"/>
                  </a:lnTo>
                  <a:lnTo>
                    <a:pt x="466" y="214"/>
                  </a:lnTo>
                  <a:lnTo>
                    <a:pt x="468" y="214"/>
                  </a:lnTo>
                  <a:lnTo>
                    <a:pt x="470" y="216"/>
                  </a:lnTo>
                  <a:lnTo>
                    <a:pt x="472" y="216"/>
                  </a:lnTo>
                  <a:lnTo>
                    <a:pt x="472" y="218"/>
                  </a:lnTo>
                  <a:lnTo>
                    <a:pt x="472" y="220"/>
                  </a:lnTo>
                  <a:lnTo>
                    <a:pt x="474" y="224"/>
                  </a:lnTo>
                  <a:lnTo>
                    <a:pt x="470" y="230"/>
                  </a:lnTo>
                  <a:lnTo>
                    <a:pt x="470" y="232"/>
                  </a:lnTo>
                  <a:lnTo>
                    <a:pt x="470" y="234"/>
                  </a:lnTo>
                  <a:lnTo>
                    <a:pt x="470" y="234"/>
                  </a:lnTo>
                  <a:lnTo>
                    <a:pt x="472" y="236"/>
                  </a:lnTo>
                  <a:lnTo>
                    <a:pt x="478" y="236"/>
                  </a:lnTo>
                  <a:lnTo>
                    <a:pt x="478" y="236"/>
                  </a:lnTo>
                  <a:lnTo>
                    <a:pt x="478" y="236"/>
                  </a:lnTo>
                  <a:lnTo>
                    <a:pt x="480" y="234"/>
                  </a:lnTo>
                  <a:lnTo>
                    <a:pt x="486" y="232"/>
                  </a:lnTo>
                  <a:lnTo>
                    <a:pt x="486" y="230"/>
                  </a:lnTo>
                  <a:lnTo>
                    <a:pt x="488" y="226"/>
                  </a:lnTo>
                  <a:lnTo>
                    <a:pt x="488" y="224"/>
                  </a:lnTo>
                  <a:lnTo>
                    <a:pt x="490" y="222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4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8" y="224"/>
                  </a:lnTo>
                  <a:lnTo>
                    <a:pt x="500" y="224"/>
                  </a:lnTo>
                  <a:lnTo>
                    <a:pt x="502" y="224"/>
                  </a:lnTo>
                  <a:lnTo>
                    <a:pt x="508" y="226"/>
                  </a:lnTo>
                  <a:lnTo>
                    <a:pt x="514" y="228"/>
                  </a:lnTo>
                  <a:lnTo>
                    <a:pt x="514" y="228"/>
                  </a:lnTo>
                  <a:lnTo>
                    <a:pt x="516" y="230"/>
                  </a:lnTo>
                  <a:lnTo>
                    <a:pt x="518" y="234"/>
                  </a:lnTo>
                  <a:lnTo>
                    <a:pt x="518" y="234"/>
                  </a:lnTo>
                  <a:lnTo>
                    <a:pt x="518" y="236"/>
                  </a:lnTo>
                  <a:lnTo>
                    <a:pt x="520" y="238"/>
                  </a:lnTo>
                  <a:lnTo>
                    <a:pt x="524" y="240"/>
                  </a:lnTo>
                  <a:lnTo>
                    <a:pt x="526" y="242"/>
                  </a:lnTo>
                  <a:lnTo>
                    <a:pt x="526" y="242"/>
                  </a:lnTo>
                  <a:lnTo>
                    <a:pt x="528" y="240"/>
                  </a:lnTo>
                  <a:lnTo>
                    <a:pt x="528" y="240"/>
                  </a:lnTo>
                  <a:lnTo>
                    <a:pt x="530" y="238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46" y="242"/>
                  </a:lnTo>
                  <a:lnTo>
                    <a:pt x="548" y="242"/>
                  </a:lnTo>
                  <a:lnTo>
                    <a:pt x="554" y="242"/>
                  </a:lnTo>
                  <a:lnTo>
                    <a:pt x="554" y="242"/>
                  </a:lnTo>
                  <a:lnTo>
                    <a:pt x="558" y="240"/>
                  </a:lnTo>
                  <a:lnTo>
                    <a:pt x="560" y="240"/>
                  </a:lnTo>
                  <a:lnTo>
                    <a:pt x="560" y="242"/>
                  </a:lnTo>
                  <a:lnTo>
                    <a:pt x="560" y="242"/>
                  </a:lnTo>
                  <a:lnTo>
                    <a:pt x="560" y="242"/>
                  </a:lnTo>
                  <a:lnTo>
                    <a:pt x="562" y="244"/>
                  </a:lnTo>
                  <a:lnTo>
                    <a:pt x="562" y="246"/>
                  </a:lnTo>
                  <a:lnTo>
                    <a:pt x="560" y="248"/>
                  </a:lnTo>
                  <a:lnTo>
                    <a:pt x="560" y="250"/>
                  </a:lnTo>
                  <a:lnTo>
                    <a:pt x="560" y="252"/>
                  </a:lnTo>
                  <a:lnTo>
                    <a:pt x="562" y="252"/>
                  </a:lnTo>
                  <a:lnTo>
                    <a:pt x="568" y="252"/>
                  </a:lnTo>
                  <a:lnTo>
                    <a:pt x="572" y="252"/>
                  </a:lnTo>
                  <a:lnTo>
                    <a:pt x="572" y="252"/>
                  </a:lnTo>
                  <a:lnTo>
                    <a:pt x="574" y="252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88" y="256"/>
                  </a:lnTo>
                  <a:lnTo>
                    <a:pt x="588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60"/>
                  </a:lnTo>
                  <a:lnTo>
                    <a:pt x="584" y="260"/>
                  </a:lnTo>
                  <a:lnTo>
                    <a:pt x="582" y="260"/>
                  </a:lnTo>
                  <a:lnTo>
                    <a:pt x="582" y="262"/>
                  </a:lnTo>
                  <a:lnTo>
                    <a:pt x="580" y="262"/>
                  </a:lnTo>
                  <a:lnTo>
                    <a:pt x="578" y="264"/>
                  </a:lnTo>
                  <a:lnTo>
                    <a:pt x="578" y="264"/>
                  </a:lnTo>
                  <a:lnTo>
                    <a:pt x="578" y="270"/>
                  </a:lnTo>
                  <a:lnTo>
                    <a:pt x="580" y="272"/>
                  </a:lnTo>
                  <a:lnTo>
                    <a:pt x="580" y="274"/>
                  </a:lnTo>
                  <a:lnTo>
                    <a:pt x="580" y="274"/>
                  </a:lnTo>
                  <a:lnTo>
                    <a:pt x="582" y="276"/>
                  </a:lnTo>
                  <a:lnTo>
                    <a:pt x="582" y="276"/>
                  </a:lnTo>
                  <a:lnTo>
                    <a:pt x="586" y="276"/>
                  </a:lnTo>
                  <a:lnTo>
                    <a:pt x="586" y="276"/>
                  </a:lnTo>
                  <a:lnTo>
                    <a:pt x="588" y="276"/>
                  </a:lnTo>
                  <a:lnTo>
                    <a:pt x="590" y="276"/>
                  </a:lnTo>
                  <a:lnTo>
                    <a:pt x="592" y="274"/>
                  </a:lnTo>
                  <a:lnTo>
                    <a:pt x="592" y="274"/>
                  </a:lnTo>
                  <a:lnTo>
                    <a:pt x="594" y="276"/>
                  </a:lnTo>
                  <a:lnTo>
                    <a:pt x="598" y="278"/>
                  </a:lnTo>
                  <a:lnTo>
                    <a:pt x="598" y="280"/>
                  </a:lnTo>
                  <a:lnTo>
                    <a:pt x="602" y="278"/>
                  </a:lnTo>
                  <a:lnTo>
                    <a:pt x="604" y="272"/>
                  </a:lnTo>
                  <a:lnTo>
                    <a:pt x="604" y="272"/>
                  </a:lnTo>
                  <a:lnTo>
                    <a:pt x="608" y="266"/>
                  </a:lnTo>
                  <a:lnTo>
                    <a:pt x="610" y="262"/>
                  </a:lnTo>
                  <a:lnTo>
                    <a:pt x="610" y="262"/>
                  </a:lnTo>
                  <a:lnTo>
                    <a:pt x="612" y="260"/>
                  </a:lnTo>
                  <a:lnTo>
                    <a:pt x="614" y="260"/>
                  </a:lnTo>
                  <a:lnTo>
                    <a:pt x="614" y="260"/>
                  </a:lnTo>
                  <a:lnTo>
                    <a:pt x="616" y="262"/>
                  </a:lnTo>
                  <a:lnTo>
                    <a:pt x="618" y="262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6" y="270"/>
                  </a:lnTo>
                  <a:lnTo>
                    <a:pt x="628" y="270"/>
                  </a:lnTo>
                  <a:lnTo>
                    <a:pt x="630" y="268"/>
                  </a:lnTo>
                  <a:lnTo>
                    <a:pt x="630" y="268"/>
                  </a:lnTo>
                  <a:lnTo>
                    <a:pt x="632" y="264"/>
                  </a:lnTo>
                  <a:lnTo>
                    <a:pt x="636" y="260"/>
                  </a:lnTo>
                  <a:lnTo>
                    <a:pt x="644" y="258"/>
                  </a:lnTo>
                  <a:lnTo>
                    <a:pt x="644" y="258"/>
                  </a:lnTo>
                  <a:lnTo>
                    <a:pt x="644" y="256"/>
                  </a:lnTo>
                  <a:lnTo>
                    <a:pt x="644" y="254"/>
                  </a:lnTo>
                  <a:lnTo>
                    <a:pt x="648" y="254"/>
                  </a:lnTo>
                  <a:lnTo>
                    <a:pt x="648" y="254"/>
                  </a:lnTo>
                  <a:lnTo>
                    <a:pt x="648" y="252"/>
                  </a:lnTo>
                  <a:lnTo>
                    <a:pt x="650" y="252"/>
                  </a:lnTo>
                  <a:lnTo>
                    <a:pt x="650" y="252"/>
                  </a:lnTo>
                  <a:lnTo>
                    <a:pt x="650" y="250"/>
                  </a:lnTo>
                  <a:lnTo>
                    <a:pt x="650" y="250"/>
                  </a:lnTo>
                  <a:lnTo>
                    <a:pt x="652" y="248"/>
                  </a:lnTo>
                  <a:lnTo>
                    <a:pt x="652" y="248"/>
                  </a:lnTo>
                  <a:lnTo>
                    <a:pt x="654" y="246"/>
                  </a:lnTo>
                  <a:lnTo>
                    <a:pt x="654" y="246"/>
                  </a:lnTo>
                  <a:lnTo>
                    <a:pt x="654" y="244"/>
                  </a:lnTo>
                  <a:lnTo>
                    <a:pt x="650" y="244"/>
                  </a:lnTo>
                  <a:lnTo>
                    <a:pt x="648" y="242"/>
                  </a:lnTo>
                  <a:lnTo>
                    <a:pt x="648" y="240"/>
                  </a:lnTo>
                  <a:lnTo>
                    <a:pt x="650" y="236"/>
                  </a:lnTo>
                  <a:lnTo>
                    <a:pt x="650" y="234"/>
                  </a:lnTo>
                  <a:lnTo>
                    <a:pt x="650" y="234"/>
                  </a:lnTo>
                  <a:lnTo>
                    <a:pt x="652" y="234"/>
                  </a:lnTo>
                  <a:lnTo>
                    <a:pt x="654" y="234"/>
                  </a:lnTo>
                  <a:lnTo>
                    <a:pt x="662" y="232"/>
                  </a:lnTo>
                  <a:lnTo>
                    <a:pt x="662" y="232"/>
                  </a:lnTo>
                  <a:lnTo>
                    <a:pt x="664" y="234"/>
                  </a:lnTo>
                  <a:lnTo>
                    <a:pt x="678" y="240"/>
                  </a:lnTo>
                  <a:lnTo>
                    <a:pt x="682" y="240"/>
                  </a:lnTo>
                  <a:lnTo>
                    <a:pt x="686" y="242"/>
                  </a:lnTo>
                  <a:lnTo>
                    <a:pt x="686" y="244"/>
                  </a:lnTo>
                  <a:lnTo>
                    <a:pt x="688" y="246"/>
                  </a:lnTo>
                  <a:lnTo>
                    <a:pt x="690" y="250"/>
                  </a:lnTo>
                  <a:lnTo>
                    <a:pt x="694" y="258"/>
                  </a:lnTo>
                  <a:lnTo>
                    <a:pt x="694" y="258"/>
                  </a:lnTo>
                  <a:lnTo>
                    <a:pt x="692" y="264"/>
                  </a:lnTo>
                  <a:lnTo>
                    <a:pt x="684" y="282"/>
                  </a:lnTo>
                  <a:lnTo>
                    <a:pt x="678" y="286"/>
                  </a:lnTo>
                  <a:lnTo>
                    <a:pt x="674" y="290"/>
                  </a:lnTo>
                  <a:lnTo>
                    <a:pt x="670" y="295"/>
                  </a:lnTo>
                  <a:lnTo>
                    <a:pt x="668" y="301"/>
                  </a:lnTo>
                  <a:lnTo>
                    <a:pt x="666" y="303"/>
                  </a:lnTo>
                  <a:lnTo>
                    <a:pt x="664" y="303"/>
                  </a:lnTo>
                  <a:lnTo>
                    <a:pt x="662" y="305"/>
                  </a:lnTo>
                  <a:lnTo>
                    <a:pt x="660" y="307"/>
                  </a:lnTo>
                  <a:lnTo>
                    <a:pt x="656" y="315"/>
                  </a:lnTo>
                  <a:lnTo>
                    <a:pt x="646" y="327"/>
                  </a:lnTo>
                  <a:lnTo>
                    <a:pt x="644" y="331"/>
                  </a:lnTo>
                  <a:lnTo>
                    <a:pt x="634" y="349"/>
                  </a:lnTo>
                  <a:lnTo>
                    <a:pt x="632" y="351"/>
                  </a:lnTo>
                  <a:lnTo>
                    <a:pt x="632" y="353"/>
                  </a:lnTo>
                  <a:lnTo>
                    <a:pt x="628" y="359"/>
                  </a:lnTo>
                  <a:lnTo>
                    <a:pt x="620" y="371"/>
                  </a:lnTo>
                  <a:lnTo>
                    <a:pt x="618" y="375"/>
                  </a:lnTo>
                  <a:lnTo>
                    <a:pt x="616" y="383"/>
                  </a:lnTo>
                  <a:lnTo>
                    <a:pt x="612" y="389"/>
                  </a:lnTo>
                  <a:lnTo>
                    <a:pt x="608" y="393"/>
                  </a:lnTo>
                  <a:lnTo>
                    <a:pt x="602" y="403"/>
                  </a:lnTo>
                  <a:lnTo>
                    <a:pt x="600" y="407"/>
                  </a:lnTo>
                  <a:lnTo>
                    <a:pt x="598" y="413"/>
                  </a:lnTo>
                  <a:lnTo>
                    <a:pt x="594" y="417"/>
                  </a:lnTo>
                  <a:lnTo>
                    <a:pt x="590" y="425"/>
                  </a:lnTo>
                  <a:lnTo>
                    <a:pt x="582" y="427"/>
                  </a:lnTo>
                  <a:lnTo>
                    <a:pt x="582" y="429"/>
                  </a:lnTo>
                  <a:lnTo>
                    <a:pt x="580" y="437"/>
                  </a:lnTo>
                  <a:lnTo>
                    <a:pt x="578" y="439"/>
                  </a:lnTo>
                  <a:lnTo>
                    <a:pt x="576" y="445"/>
                  </a:lnTo>
                  <a:lnTo>
                    <a:pt x="564" y="449"/>
                  </a:lnTo>
                  <a:lnTo>
                    <a:pt x="566" y="455"/>
                  </a:lnTo>
                  <a:lnTo>
                    <a:pt x="568" y="461"/>
                  </a:lnTo>
                  <a:lnTo>
                    <a:pt x="566" y="463"/>
                  </a:lnTo>
                  <a:lnTo>
                    <a:pt x="564" y="465"/>
                  </a:lnTo>
                  <a:lnTo>
                    <a:pt x="558" y="465"/>
                  </a:lnTo>
                  <a:lnTo>
                    <a:pt x="556" y="465"/>
                  </a:lnTo>
                  <a:lnTo>
                    <a:pt x="554" y="465"/>
                  </a:lnTo>
                  <a:lnTo>
                    <a:pt x="554" y="467"/>
                  </a:lnTo>
                  <a:lnTo>
                    <a:pt x="552" y="483"/>
                  </a:lnTo>
                  <a:lnTo>
                    <a:pt x="546" y="495"/>
                  </a:lnTo>
                  <a:lnTo>
                    <a:pt x="544" y="499"/>
                  </a:lnTo>
                  <a:lnTo>
                    <a:pt x="538" y="507"/>
                  </a:lnTo>
                  <a:lnTo>
                    <a:pt x="534" y="509"/>
                  </a:lnTo>
                  <a:lnTo>
                    <a:pt x="530" y="511"/>
                  </a:lnTo>
                  <a:lnTo>
                    <a:pt x="528" y="511"/>
                  </a:lnTo>
                  <a:lnTo>
                    <a:pt x="526" y="503"/>
                  </a:lnTo>
                  <a:lnTo>
                    <a:pt x="526" y="503"/>
                  </a:lnTo>
                  <a:lnTo>
                    <a:pt x="524" y="503"/>
                  </a:lnTo>
                  <a:lnTo>
                    <a:pt x="524" y="503"/>
                  </a:lnTo>
                  <a:lnTo>
                    <a:pt x="522" y="503"/>
                  </a:lnTo>
                  <a:lnTo>
                    <a:pt x="520" y="503"/>
                  </a:lnTo>
                  <a:lnTo>
                    <a:pt x="518" y="503"/>
                  </a:lnTo>
                  <a:lnTo>
                    <a:pt x="514" y="505"/>
                  </a:lnTo>
                  <a:lnTo>
                    <a:pt x="512" y="507"/>
                  </a:lnTo>
                  <a:lnTo>
                    <a:pt x="510" y="511"/>
                  </a:lnTo>
                  <a:lnTo>
                    <a:pt x="510" y="511"/>
                  </a:lnTo>
                  <a:lnTo>
                    <a:pt x="508" y="515"/>
                  </a:lnTo>
                  <a:lnTo>
                    <a:pt x="508" y="517"/>
                  </a:lnTo>
                  <a:lnTo>
                    <a:pt x="504" y="521"/>
                  </a:lnTo>
                  <a:lnTo>
                    <a:pt x="500" y="521"/>
                  </a:lnTo>
                  <a:lnTo>
                    <a:pt x="496" y="523"/>
                  </a:lnTo>
                  <a:lnTo>
                    <a:pt x="494" y="525"/>
                  </a:lnTo>
                  <a:lnTo>
                    <a:pt x="492" y="525"/>
                  </a:lnTo>
                  <a:lnTo>
                    <a:pt x="488" y="525"/>
                  </a:lnTo>
                  <a:lnTo>
                    <a:pt x="486" y="527"/>
                  </a:lnTo>
                  <a:lnTo>
                    <a:pt x="484" y="529"/>
                  </a:lnTo>
                  <a:lnTo>
                    <a:pt x="482" y="531"/>
                  </a:lnTo>
                  <a:lnTo>
                    <a:pt x="476" y="541"/>
                  </a:lnTo>
                  <a:lnTo>
                    <a:pt x="456" y="571"/>
                  </a:lnTo>
                  <a:lnTo>
                    <a:pt x="442" y="569"/>
                  </a:lnTo>
                  <a:lnTo>
                    <a:pt x="438" y="569"/>
                  </a:lnTo>
                  <a:lnTo>
                    <a:pt x="432" y="571"/>
                  </a:lnTo>
                  <a:lnTo>
                    <a:pt x="420" y="569"/>
                  </a:lnTo>
                  <a:lnTo>
                    <a:pt x="418" y="569"/>
                  </a:lnTo>
                  <a:lnTo>
                    <a:pt x="418" y="567"/>
                  </a:lnTo>
                  <a:lnTo>
                    <a:pt x="412" y="547"/>
                  </a:lnTo>
                  <a:lnTo>
                    <a:pt x="410" y="543"/>
                  </a:lnTo>
                  <a:lnTo>
                    <a:pt x="410" y="543"/>
                  </a:lnTo>
                  <a:lnTo>
                    <a:pt x="382" y="527"/>
                  </a:lnTo>
                  <a:lnTo>
                    <a:pt x="378" y="525"/>
                  </a:lnTo>
                  <a:lnTo>
                    <a:pt x="376" y="523"/>
                  </a:lnTo>
                  <a:lnTo>
                    <a:pt x="374" y="517"/>
                  </a:lnTo>
                  <a:lnTo>
                    <a:pt x="372" y="515"/>
                  </a:lnTo>
                  <a:lnTo>
                    <a:pt x="364" y="515"/>
                  </a:lnTo>
                  <a:lnTo>
                    <a:pt x="362" y="513"/>
                  </a:lnTo>
                  <a:lnTo>
                    <a:pt x="356" y="507"/>
                  </a:lnTo>
                  <a:lnTo>
                    <a:pt x="346" y="503"/>
                  </a:lnTo>
                  <a:lnTo>
                    <a:pt x="342" y="499"/>
                  </a:lnTo>
                  <a:lnTo>
                    <a:pt x="340" y="497"/>
                  </a:lnTo>
                  <a:lnTo>
                    <a:pt x="340" y="493"/>
                  </a:lnTo>
                  <a:lnTo>
                    <a:pt x="340" y="491"/>
                  </a:lnTo>
                  <a:lnTo>
                    <a:pt x="332" y="485"/>
                  </a:lnTo>
                  <a:lnTo>
                    <a:pt x="330" y="483"/>
                  </a:lnTo>
                  <a:lnTo>
                    <a:pt x="328" y="483"/>
                  </a:lnTo>
                  <a:lnTo>
                    <a:pt x="322" y="481"/>
                  </a:lnTo>
                  <a:lnTo>
                    <a:pt x="312" y="479"/>
                  </a:lnTo>
                  <a:lnTo>
                    <a:pt x="310" y="481"/>
                  </a:lnTo>
                  <a:lnTo>
                    <a:pt x="300" y="481"/>
                  </a:lnTo>
                  <a:lnTo>
                    <a:pt x="290" y="485"/>
                  </a:lnTo>
                  <a:lnTo>
                    <a:pt x="288" y="489"/>
                  </a:lnTo>
                  <a:lnTo>
                    <a:pt x="282" y="493"/>
                  </a:lnTo>
                  <a:lnTo>
                    <a:pt x="280" y="493"/>
                  </a:lnTo>
                  <a:lnTo>
                    <a:pt x="278" y="493"/>
                  </a:lnTo>
                  <a:lnTo>
                    <a:pt x="276" y="495"/>
                  </a:lnTo>
                  <a:lnTo>
                    <a:pt x="272" y="495"/>
                  </a:lnTo>
                  <a:lnTo>
                    <a:pt x="270" y="499"/>
                  </a:lnTo>
                  <a:lnTo>
                    <a:pt x="270" y="503"/>
                  </a:lnTo>
                  <a:lnTo>
                    <a:pt x="270" y="505"/>
                  </a:lnTo>
                  <a:lnTo>
                    <a:pt x="268" y="507"/>
                  </a:lnTo>
                  <a:lnTo>
                    <a:pt x="266" y="507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58" y="507"/>
                  </a:lnTo>
                  <a:lnTo>
                    <a:pt x="256" y="509"/>
                  </a:lnTo>
                  <a:lnTo>
                    <a:pt x="252" y="511"/>
                  </a:lnTo>
                  <a:lnTo>
                    <a:pt x="248" y="513"/>
                  </a:lnTo>
                  <a:lnTo>
                    <a:pt x="242" y="513"/>
                  </a:lnTo>
                  <a:lnTo>
                    <a:pt x="240" y="515"/>
                  </a:lnTo>
                  <a:lnTo>
                    <a:pt x="238" y="517"/>
                  </a:lnTo>
                  <a:lnTo>
                    <a:pt x="236" y="519"/>
                  </a:lnTo>
                  <a:lnTo>
                    <a:pt x="234" y="521"/>
                  </a:lnTo>
                  <a:lnTo>
                    <a:pt x="228" y="529"/>
                  </a:lnTo>
                  <a:lnTo>
                    <a:pt x="228" y="531"/>
                  </a:lnTo>
                  <a:lnTo>
                    <a:pt x="224" y="531"/>
                  </a:lnTo>
                  <a:lnTo>
                    <a:pt x="222" y="527"/>
                  </a:lnTo>
                  <a:lnTo>
                    <a:pt x="220" y="525"/>
                  </a:lnTo>
                  <a:lnTo>
                    <a:pt x="212" y="523"/>
                  </a:lnTo>
                  <a:lnTo>
                    <a:pt x="210" y="523"/>
                  </a:lnTo>
                  <a:lnTo>
                    <a:pt x="208" y="525"/>
                  </a:lnTo>
                  <a:lnTo>
                    <a:pt x="206" y="527"/>
                  </a:lnTo>
                  <a:lnTo>
                    <a:pt x="204" y="529"/>
                  </a:lnTo>
                  <a:lnTo>
                    <a:pt x="202" y="529"/>
                  </a:lnTo>
                  <a:lnTo>
                    <a:pt x="196" y="527"/>
                  </a:lnTo>
                  <a:lnTo>
                    <a:pt x="190" y="527"/>
                  </a:lnTo>
                  <a:lnTo>
                    <a:pt x="190" y="527"/>
                  </a:lnTo>
                  <a:lnTo>
                    <a:pt x="188" y="529"/>
                  </a:lnTo>
                  <a:lnTo>
                    <a:pt x="186" y="527"/>
                  </a:lnTo>
                  <a:lnTo>
                    <a:pt x="184" y="523"/>
                  </a:lnTo>
                  <a:lnTo>
                    <a:pt x="182" y="521"/>
                  </a:lnTo>
                  <a:lnTo>
                    <a:pt x="176" y="521"/>
                  </a:lnTo>
                  <a:lnTo>
                    <a:pt x="176" y="519"/>
                  </a:lnTo>
                  <a:lnTo>
                    <a:pt x="176" y="515"/>
                  </a:lnTo>
                  <a:lnTo>
                    <a:pt x="174" y="513"/>
                  </a:lnTo>
                  <a:lnTo>
                    <a:pt x="170" y="513"/>
                  </a:lnTo>
                  <a:lnTo>
                    <a:pt x="166" y="511"/>
                  </a:lnTo>
                  <a:lnTo>
                    <a:pt x="162" y="509"/>
                  </a:lnTo>
                  <a:lnTo>
                    <a:pt x="160" y="507"/>
                  </a:lnTo>
                  <a:lnTo>
                    <a:pt x="158" y="507"/>
                  </a:lnTo>
                  <a:lnTo>
                    <a:pt x="152" y="509"/>
                  </a:lnTo>
                  <a:lnTo>
                    <a:pt x="148" y="511"/>
                  </a:lnTo>
                  <a:lnTo>
                    <a:pt x="144" y="509"/>
                  </a:lnTo>
                  <a:lnTo>
                    <a:pt x="140" y="507"/>
                  </a:lnTo>
                  <a:lnTo>
                    <a:pt x="136" y="505"/>
                  </a:lnTo>
                  <a:lnTo>
                    <a:pt x="136" y="505"/>
                  </a:lnTo>
                  <a:lnTo>
                    <a:pt x="136" y="503"/>
                  </a:lnTo>
                  <a:lnTo>
                    <a:pt x="138" y="501"/>
                  </a:lnTo>
                  <a:lnTo>
                    <a:pt x="134" y="499"/>
                  </a:lnTo>
                  <a:lnTo>
                    <a:pt x="132" y="497"/>
                  </a:lnTo>
                  <a:lnTo>
                    <a:pt x="130" y="499"/>
                  </a:lnTo>
                  <a:lnTo>
                    <a:pt x="128" y="499"/>
                  </a:lnTo>
                  <a:lnTo>
                    <a:pt x="126" y="497"/>
                  </a:lnTo>
                  <a:lnTo>
                    <a:pt x="124" y="495"/>
                  </a:lnTo>
                  <a:lnTo>
                    <a:pt x="120" y="493"/>
                  </a:lnTo>
                  <a:lnTo>
                    <a:pt x="118" y="493"/>
                  </a:lnTo>
                  <a:lnTo>
                    <a:pt x="20" y="493"/>
                  </a:lnTo>
                  <a:lnTo>
                    <a:pt x="16" y="493"/>
                  </a:lnTo>
                  <a:lnTo>
                    <a:pt x="12" y="491"/>
                  </a:lnTo>
                  <a:lnTo>
                    <a:pt x="8" y="481"/>
                  </a:lnTo>
                  <a:lnTo>
                    <a:pt x="4" y="477"/>
                  </a:lnTo>
                  <a:lnTo>
                    <a:pt x="2" y="473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6" y="461"/>
                  </a:lnTo>
                  <a:lnTo>
                    <a:pt x="10" y="459"/>
                  </a:lnTo>
                  <a:lnTo>
                    <a:pt x="28" y="463"/>
                  </a:lnTo>
                  <a:lnTo>
                    <a:pt x="32" y="463"/>
                  </a:lnTo>
                  <a:lnTo>
                    <a:pt x="38" y="459"/>
                  </a:lnTo>
                  <a:lnTo>
                    <a:pt x="40" y="451"/>
                  </a:lnTo>
                  <a:lnTo>
                    <a:pt x="40" y="443"/>
                  </a:lnTo>
                  <a:lnTo>
                    <a:pt x="38" y="437"/>
                  </a:lnTo>
                  <a:lnTo>
                    <a:pt x="32" y="433"/>
                  </a:lnTo>
                  <a:lnTo>
                    <a:pt x="28" y="431"/>
                  </a:lnTo>
                  <a:lnTo>
                    <a:pt x="26" y="431"/>
                  </a:lnTo>
                  <a:lnTo>
                    <a:pt x="90" y="403"/>
                  </a:lnTo>
                  <a:lnTo>
                    <a:pt x="78" y="401"/>
                  </a:lnTo>
                  <a:lnTo>
                    <a:pt x="74" y="399"/>
                  </a:lnTo>
                  <a:lnTo>
                    <a:pt x="74" y="395"/>
                  </a:lnTo>
                  <a:lnTo>
                    <a:pt x="78" y="389"/>
                  </a:lnTo>
                  <a:lnTo>
                    <a:pt x="84" y="377"/>
                  </a:lnTo>
                  <a:lnTo>
                    <a:pt x="86" y="375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6" y="369"/>
                  </a:lnTo>
                  <a:lnTo>
                    <a:pt x="86" y="369"/>
                  </a:lnTo>
                  <a:lnTo>
                    <a:pt x="84" y="367"/>
                  </a:lnTo>
                  <a:lnTo>
                    <a:pt x="82" y="361"/>
                  </a:lnTo>
                  <a:lnTo>
                    <a:pt x="80" y="359"/>
                  </a:lnTo>
                  <a:lnTo>
                    <a:pt x="82" y="355"/>
                  </a:lnTo>
                  <a:lnTo>
                    <a:pt x="84" y="355"/>
                  </a:lnTo>
                  <a:lnTo>
                    <a:pt x="92" y="355"/>
                  </a:lnTo>
                  <a:lnTo>
                    <a:pt x="94" y="355"/>
                  </a:lnTo>
                  <a:lnTo>
                    <a:pt x="96" y="353"/>
                  </a:lnTo>
                  <a:lnTo>
                    <a:pt x="96" y="351"/>
                  </a:lnTo>
                  <a:lnTo>
                    <a:pt x="96" y="351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0" y="343"/>
                  </a:lnTo>
                  <a:lnTo>
                    <a:pt x="88" y="341"/>
                  </a:lnTo>
                  <a:lnTo>
                    <a:pt x="100" y="266"/>
                  </a:lnTo>
                  <a:lnTo>
                    <a:pt x="104" y="266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12" y="262"/>
                  </a:lnTo>
                  <a:lnTo>
                    <a:pt x="116" y="260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4" y="254"/>
                  </a:lnTo>
                  <a:lnTo>
                    <a:pt x="126" y="250"/>
                  </a:lnTo>
                  <a:lnTo>
                    <a:pt x="128" y="246"/>
                  </a:lnTo>
                  <a:lnTo>
                    <a:pt x="130" y="242"/>
                  </a:lnTo>
                  <a:lnTo>
                    <a:pt x="132" y="240"/>
                  </a:lnTo>
                  <a:lnTo>
                    <a:pt x="140" y="238"/>
                  </a:lnTo>
                  <a:lnTo>
                    <a:pt x="150" y="228"/>
                  </a:lnTo>
                  <a:lnTo>
                    <a:pt x="152" y="162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36" y="124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14" y="116"/>
                  </a:lnTo>
                  <a:lnTo>
                    <a:pt x="108" y="116"/>
                  </a:lnTo>
                  <a:lnTo>
                    <a:pt x="104" y="118"/>
                  </a:lnTo>
                  <a:lnTo>
                    <a:pt x="98" y="104"/>
                  </a:lnTo>
                  <a:lnTo>
                    <a:pt x="98" y="100"/>
                  </a:lnTo>
                  <a:lnTo>
                    <a:pt x="98" y="94"/>
                  </a:lnTo>
                  <a:lnTo>
                    <a:pt x="98" y="92"/>
                  </a:lnTo>
                  <a:lnTo>
                    <a:pt x="98" y="90"/>
                  </a:lnTo>
                  <a:lnTo>
                    <a:pt x="100" y="86"/>
                  </a:lnTo>
                  <a:lnTo>
                    <a:pt x="100" y="84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8" y="78"/>
                  </a:lnTo>
                  <a:lnTo>
                    <a:pt x="116" y="74"/>
                  </a:lnTo>
                  <a:lnTo>
                    <a:pt x="126" y="70"/>
                  </a:lnTo>
                  <a:lnTo>
                    <a:pt x="136" y="66"/>
                  </a:lnTo>
                  <a:lnTo>
                    <a:pt x="140" y="60"/>
                  </a:lnTo>
                  <a:lnTo>
                    <a:pt x="144" y="54"/>
                  </a:lnTo>
                  <a:lnTo>
                    <a:pt x="144" y="52"/>
                  </a:lnTo>
                  <a:lnTo>
                    <a:pt x="154" y="46"/>
                  </a:lnTo>
                  <a:lnTo>
                    <a:pt x="154" y="44"/>
                  </a:lnTo>
                  <a:lnTo>
                    <a:pt x="156" y="42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2" y="32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6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8" y="1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3744" y="2442"/>
              <a:ext cx="680" cy="481"/>
            </a:xfrm>
            <a:custGeom>
              <a:avLst/>
              <a:gdLst>
                <a:gd name="T0" fmla="*/ 412 w 680"/>
                <a:gd name="T1" fmla="*/ 0 h 481"/>
                <a:gd name="T2" fmla="*/ 680 w 680"/>
                <a:gd name="T3" fmla="*/ 206 h 481"/>
                <a:gd name="T4" fmla="*/ 656 w 680"/>
                <a:gd name="T5" fmla="*/ 242 h 481"/>
                <a:gd name="T6" fmla="*/ 652 w 680"/>
                <a:gd name="T7" fmla="*/ 246 h 481"/>
                <a:gd name="T8" fmla="*/ 620 w 680"/>
                <a:gd name="T9" fmla="*/ 293 h 481"/>
                <a:gd name="T10" fmla="*/ 614 w 680"/>
                <a:gd name="T11" fmla="*/ 299 h 481"/>
                <a:gd name="T12" fmla="*/ 580 w 680"/>
                <a:gd name="T13" fmla="*/ 353 h 481"/>
                <a:gd name="T14" fmla="*/ 576 w 680"/>
                <a:gd name="T15" fmla="*/ 355 h 481"/>
                <a:gd name="T16" fmla="*/ 556 w 680"/>
                <a:gd name="T17" fmla="*/ 387 h 481"/>
                <a:gd name="T18" fmla="*/ 498 w 680"/>
                <a:gd name="T19" fmla="*/ 423 h 481"/>
                <a:gd name="T20" fmla="*/ 422 w 680"/>
                <a:gd name="T21" fmla="*/ 481 h 481"/>
                <a:gd name="T22" fmla="*/ 176 w 680"/>
                <a:gd name="T23" fmla="*/ 286 h 481"/>
                <a:gd name="T24" fmla="*/ 164 w 680"/>
                <a:gd name="T25" fmla="*/ 280 h 481"/>
                <a:gd name="T26" fmla="*/ 152 w 680"/>
                <a:gd name="T27" fmla="*/ 276 h 481"/>
                <a:gd name="T28" fmla="*/ 30 w 680"/>
                <a:gd name="T29" fmla="*/ 184 h 481"/>
                <a:gd name="T30" fmla="*/ 28 w 680"/>
                <a:gd name="T31" fmla="*/ 182 h 481"/>
                <a:gd name="T32" fmla="*/ 0 w 680"/>
                <a:gd name="T33" fmla="*/ 160 h 481"/>
                <a:gd name="T34" fmla="*/ 14 w 680"/>
                <a:gd name="T35" fmla="*/ 160 h 481"/>
                <a:gd name="T36" fmla="*/ 76 w 680"/>
                <a:gd name="T37" fmla="*/ 144 h 481"/>
                <a:gd name="T38" fmla="*/ 136 w 680"/>
                <a:gd name="T39" fmla="*/ 142 h 481"/>
                <a:gd name="T40" fmla="*/ 150 w 680"/>
                <a:gd name="T41" fmla="*/ 138 h 481"/>
                <a:gd name="T42" fmla="*/ 156 w 680"/>
                <a:gd name="T43" fmla="*/ 136 h 481"/>
                <a:gd name="T44" fmla="*/ 188 w 680"/>
                <a:gd name="T45" fmla="*/ 126 h 481"/>
                <a:gd name="T46" fmla="*/ 194 w 680"/>
                <a:gd name="T47" fmla="*/ 126 h 481"/>
                <a:gd name="T48" fmla="*/ 200 w 680"/>
                <a:gd name="T49" fmla="*/ 124 h 481"/>
                <a:gd name="T50" fmla="*/ 204 w 680"/>
                <a:gd name="T51" fmla="*/ 122 h 481"/>
                <a:gd name="T52" fmla="*/ 218 w 680"/>
                <a:gd name="T53" fmla="*/ 112 h 481"/>
                <a:gd name="T54" fmla="*/ 244 w 680"/>
                <a:gd name="T55" fmla="*/ 102 h 481"/>
                <a:gd name="T56" fmla="*/ 254 w 680"/>
                <a:gd name="T57" fmla="*/ 100 h 481"/>
                <a:gd name="T58" fmla="*/ 260 w 680"/>
                <a:gd name="T59" fmla="*/ 100 h 481"/>
                <a:gd name="T60" fmla="*/ 268 w 680"/>
                <a:gd name="T61" fmla="*/ 98 h 481"/>
                <a:gd name="T62" fmla="*/ 272 w 680"/>
                <a:gd name="T63" fmla="*/ 94 h 481"/>
                <a:gd name="T64" fmla="*/ 278 w 680"/>
                <a:gd name="T65" fmla="*/ 88 h 481"/>
                <a:gd name="T66" fmla="*/ 280 w 680"/>
                <a:gd name="T67" fmla="*/ 86 h 481"/>
                <a:gd name="T68" fmla="*/ 282 w 680"/>
                <a:gd name="T69" fmla="*/ 88 h 481"/>
                <a:gd name="T70" fmla="*/ 284 w 680"/>
                <a:gd name="T71" fmla="*/ 90 h 481"/>
                <a:gd name="T72" fmla="*/ 286 w 680"/>
                <a:gd name="T73" fmla="*/ 90 h 481"/>
                <a:gd name="T74" fmla="*/ 290 w 680"/>
                <a:gd name="T75" fmla="*/ 90 h 481"/>
                <a:gd name="T76" fmla="*/ 292 w 680"/>
                <a:gd name="T77" fmla="*/ 88 h 481"/>
                <a:gd name="T78" fmla="*/ 294 w 680"/>
                <a:gd name="T79" fmla="*/ 86 h 481"/>
                <a:gd name="T80" fmla="*/ 296 w 680"/>
                <a:gd name="T81" fmla="*/ 86 h 481"/>
                <a:gd name="T82" fmla="*/ 298 w 680"/>
                <a:gd name="T83" fmla="*/ 86 h 481"/>
                <a:gd name="T84" fmla="*/ 300 w 680"/>
                <a:gd name="T85" fmla="*/ 88 h 481"/>
                <a:gd name="T86" fmla="*/ 302 w 680"/>
                <a:gd name="T87" fmla="*/ 90 h 481"/>
                <a:gd name="T88" fmla="*/ 308 w 680"/>
                <a:gd name="T89" fmla="*/ 92 h 481"/>
                <a:gd name="T90" fmla="*/ 316 w 680"/>
                <a:gd name="T91" fmla="*/ 92 h 481"/>
                <a:gd name="T92" fmla="*/ 332 w 680"/>
                <a:gd name="T93" fmla="*/ 34 h 481"/>
                <a:gd name="T94" fmla="*/ 412 w 680"/>
                <a:gd name="T95" fmla="*/ 0 h 481"/>
                <a:gd name="T96" fmla="*/ 412 w 680"/>
                <a:gd name="T97" fmla="*/ 0 h 481"/>
                <a:gd name="T98" fmla="*/ 412 w 680"/>
                <a:gd name="T9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0" h="481">
                  <a:moveTo>
                    <a:pt x="412" y="0"/>
                  </a:moveTo>
                  <a:lnTo>
                    <a:pt x="680" y="206"/>
                  </a:lnTo>
                  <a:lnTo>
                    <a:pt x="656" y="242"/>
                  </a:lnTo>
                  <a:lnTo>
                    <a:pt x="652" y="246"/>
                  </a:lnTo>
                  <a:lnTo>
                    <a:pt x="620" y="293"/>
                  </a:lnTo>
                  <a:lnTo>
                    <a:pt x="614" y="299"/>
                  </a:lnTo>
                  <a:lnTo>
                    <a:pt x="580" y="353"/>
                  </a:lnTo>
                  <a:lnTo>
                    <a:pt x="576" y="355"/>
                  </a:lnTo>
                  <a:lnTo>
                    <a:pt x="556" y="387"/>
                  </a:lnTo>
                  <a:lnTo>
                    <a:pt x="498" y="423"/>
                  </a:lnTo>
                  <a:lnTo>
                    <a:pt x="422" y="481"/>
                  </a:lnTo>
                  <a:lnTo>
                    <a:pt x="176" y="286"/>
                  </a:lnTo>
                  <a:lnTo>
                    <a:pt x="164" y="280"/>
                  </a:lnTo>
                  <a:lnTo>
                    <a:pt x="152" y="276"/>
                  </a:lnTo>
                  <a:lnTo>
                    <a:pt x="30" y="184"/>
                  </a:lnTo>
                  <a:lnTo>
                    <a:pt x="28" y="182"/>
                  </a:lnTo>
                  <a:lnTo>
                    <a:pt x="0" y="160"/>
                  </a:lnTo>
                  <a:lnTo>
                    <a:pt x="14" y="160"/>
                  </a:lnTo>
                  <a:lnTo>
                    <a:pt x="76" y="144"/>
                  </a:lnTo>
                  <a:lnTo>
                    <a:pt x="136" y="142"/>
                  </a:lnTo>
                  <a:lnTo>
                    <a:pt x="150" y="138"/>
                  </a:lnTo>
                  <a:lnTo>
                    <a:pt x="156" y="136"/>
                  </a:lnTo>
                  <a:lnTo>
                    <a:pt x="188" y="126"/>
                  </a:lnTo>
                  <a:lnTo>
                    <a:pt x="194" y="126"/>
                  </a:lnTo>
                  <a:lnTo>
                    <a:pt x="200" y="124"/>
                  </a:lnTo>
                  <a:lnTo>
                    <a:pt x="204" y="122"/>
                  </a:lnTo>
                  <a:lnTo>
                    <a:pt x="218" y="112"/>
                  </a:lnTo>
                  <a:lnTo>
                    <a:pt x="244" y="102"/>
                  </a:lnTo>
                  <a:lnTo>
                    <a:pt x="254" y="100"/>
                  </a:lnTo>
                  <a:lnTo>
                    <a:pt x="260" y="100"/>
                  </a:lnTo>
                  <a:lnTo>
                    <a:pt x="268" y="98"/>
                  </a:lnTo>
                  <a:lnTo>
                    <a:pt x="272" y="94"/>
                  </a:lnTo>
                  <a:lnTo>
                    <a:pt x="278" y="88"/>
                  </a:lnTo>
                  <a:lnTo>
                    <a:pt x="280" y="86"/>
                  </a:lnTo>
                  <a:lnTo>
                    <a:pt x="282" y="88"/>
                  </a:lnTo>
                  <a:lnTo>
                    <a:pt x="284" y="90"/>
                  </a:lnTo>
                  <a:lnTo>
                    <a:pt x="286" y="90"/>
                  </a:lnTo>
                  <a:lnTo>
                    <a:pt x="290" y="90"/>
                  </a:lnTo>
                  <a:lnTo>
                    <a:pt x="292" y="88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8" y="86"/>
                  </a:lnTo>
                  <a:lnTo>
                    <a:pt x="300" y="88"/>
                  </a:lnTo>
                  <a:lnTo>
                    <a:pt x="302" y="90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32" y="34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827" y="2442"/>
              <a:ext cx="500" cy="429"/>
            </a:xfrm>
            <a:custGeom>
              <a:avLst/>
              <a:gdLst>
                <a:gd name="T0" fmla="*/ 496 w 500"/>
                <a:gd name="T1" fmla="*/ 8 h 429"/>
                <a:gd name="T2" fmla="*/ 494 w 500"/>
                <a:gd name="T3" fmla="*/ 12 h 429"/>
                <a:gd name="T4" fmla="*/ 498 w 500"/>
                <a:gd name="T5" fmla="*/ 24 h 429"/>
                <a:gd name="T6" fmla="*/ 496 w 500"/>
                <a:gd name="T7" fmla="*/ 34 h 429"/>
                <a:gd name="T8" fmla="*/ 492 w 500"/>
                <a:gd name="T9" fmla="*/ 42 h 429"/>
                <a:gd name="T10" fmla="*/ 478 w 500"/>
                <a:gd name="T11" fmla="*/ 56 h 429"/>
                <a:gd name="T12" fmla="*/ 454 w 500"/>
                <a:gd name="T13" fmla="*/ 70 h 429"/>
                <a:gd name="T14" fmla="*/ 442 w 500"/>
                <a:gd name="T15" fmla="*/ 76 h 429"/>
                <a:gd name="T16" fmla="*/ 436 w 500"/>
                <a:gd name="T17" fmla="*/ 86 h 429"/>
                <a:gd name="T18" fmla="*/ 436 w 500"/>
                <a:gd name="T19" fmla="*/ 96 h 429"/>
                <a:gd name="T20" fmla="*/ 446 w 500"/>
                <a:gd name="T21" fmla="*/ 112 h 429"/>
                <a:gd name="T22" fmla="*/ 460 w 500"/>
                <a:gd name="T23" fmla="*/ 112 h 429"/>
                <a:gd name="T24" fmla="*/ 474 w 500"/>
                <a:gd name="T25" fmla="*/ 120 h 429"/>
                <a:gd name="T26" fmla="*/ 490 w 500"/>
                <a:gd name="T27" fmla="*/ 158 h 429"/>
                <a:gd name="T28" fmla="*/ 470 w 500"/>
                <a:gd name="T29" fmla="*/ 236 h 429"/>
                <a:gd name="T30" fmla="*/ 464 w 500"/>
                <a:gd name="T31" fmla="*/ 246 h 429"/>
                <a:gd name="T32" fmla="*/ 458 w 500"/>
                <a:gd name="T33" fmla="*/ 250 h 429"/>
                <a:gd name="T34" fmla="*/ 444 w 500"/>
                <a:gd name="T35" fmla="*/ 254 h 429"/>
                <a:gd name="T36" fmla="*/ 438 w 500"/>
                <a:gd name="T37" fmla="*/ 262 h 429"/>
                <a:gd name="T38" fmla="*/ 434 w 500"/>
                <a:gd name="T39" fmla="*/ 345 h 429"/>
                <a:gd name="T40" fmla="*/ 434 w 500"/>
                <a:gd name="T41" fmla="*/ 347 h 429"/>
                <a:gd name="T42" fmla="*/ 430 w 500"/>
                <a:gd name="T43" fmla="*/ 351 h 429"/>
                <a:gd name="T44" fmla="*/ 418 w 500"/>
                <a:gd name="T45" fmla="*/ 355 h 429"/>
                <a:gd name="T46" fmla="*/ 424 w 500"/>
                <a:gd name="T47" fmla="*/ 365 h 429"/>
                <a:gd name="T48" fmla="*/ 426 w 500"/>
                <a:gd name="T49" fmla="*/ 369 h 429"/>
                <a:gd name="T50" fmla="*/ 416 w 500"/>
                <a:gd name="T51" fmla="*/ 385 h 429"/>
                <a:gd name="T52" fmla="*/ 416 w 500"/>
                <a:gd name="T53" fmla="*/ 397 h 429"/>
                <a:gd name="T54" fmla="*/ 360 w 500"/>
                <a:gd name="T55" fmla="*/ 427 h 429"/>
                <a:gd name="T56" fmla="*/ 346 w 500"/>
                <a:gd name="T57" fmla="*/ 429 h 429"/>
                <a:gd name="T58" fmla="*/ 328 w 500"/>
                <a:gd name="T59" fmla="*/ 421 h 429"/>
                <a:gd name="T60" fmla="*/ 298 w 500"/>
                <a:gd name="T61" fmla="*/ 411 h 429"/>
                <a:gd name="T62" fmla="*/ 290 w 500"/>
                <a:gd name="T63" fmla="*/ 395 h 429"/>
                <a:gd name="T64" fmla="*/ 308 w 500"/>
                <a:gd name="T65" fmla="*/ 387 h 429"/>
                <a:gd name="T66" fmla="*/ 212 w 500"/>
                <a:gd name="T67" fmla="*/ 333 h 429"/>
                <a:gd name="T68" fmla="*/ 0 w 500"/>
                <a:gd name="T69" fmla="*/ 176 h 429"/>
                <a:gd name="T70" fmla="*/ 106 w 500"/>
                <a:gd name="T71" fmla="*/ 82 h 429"/>
                <a:gd name="T72" fmla="*/ 110 w 500"/>
                <a:gd name="T73" fmla="*/ 82 h 429"/>
                <a:gd name="T74" fmla="*/ 130 w 500"/>
                <a:gd name="T75" fmla="*/ 66 h 429"/>
                <a:gd name="T76" fmla="*/ 134 w 500"/>
                <a:gd name="T77" fmla="*/ 58 h 429"/>
                <a:gd name="T78" fmla="*/ 146 w 500"/>
                <a:gd name="T79" fmla="*/ 58 h 429"/>
                <a:gd name="T80" fmla="*/ 154 w 500"/>
                <a:gd name="T81" fmla="*/ 56 h 429"/>
                <a:gd name="T82" fmla="*/ 272 w 500"/>
                <a:gd name="T83" fmla="*/ 2 h 429"/>
                <a:gd name="T84" fmla="*/ 394 w 500"/>
                <a:gd name="T85" fmla="*/ 4 h 429"/>
                <a:gd name="T86" fmla="*/ 496 w 500"/>
                <a:gd name="T87" fmla="*/ 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0" h="429">
                  <a:moveTo>
                    <a:pt x="496" y="6"/>
                  </a:moveTo>
                  <a:lnTo>
                    <a:pt x="496" y="6"/>
                  </a:lnTo>
                  <a:lnTo>
                    <a:pt x="496" y="8"/>
                  </a:lnTo>
                  <a:lnTo>
                    <a:pt x="494" y="8"/>
                  </a:lnTo>
                  <a:lnTo>
                    <a:pt x="494" y="12"/>
                  </a:lnTo>
                  <a:lnTo>
                    <a:pt x="494" y="12"/>
                  </a:lnTo>
                  <a:lnTo>
                    <a:pt x="498" y="22"/>
                  </a:lnTo>
                  <a:lnTo>
                    <a:pt x="498" y="24"/>
                  </a:lnTo>
                  <a:lnTo>
                    <a:pt x="498" y="24"/>
                  </a:lnTo>
                  <a:lnTo>
                    <a:pt x="500" y="28"/>
                  </a:lnTo>
                  <a:lnTo>
                    <a:pt x="496" y="34"/>
                  </a:lnTo>
                  <a:lnTo>
                    <a:pt x="496" y="34"/>
                  </a:lnTo>
                  <a:lnTo>
                    <a:pt x="494" y="38"/>
                  </a:lnTo>
                  <a:lnTo>
                    <a:pt x="492" y="40"/>
                  </a:lnTo>
                  <a:lnTo>
                    <a:pt x="492" y="42"/>
                  </a:lnTo>
                  <a:lnTo>
                    <a:pt x="482" y="48"/>
                  </a:lnTo>
                  <a:lnTo>
                    <a:pt x="482" y="50"/>
                  </a:lnTo>
                  <a:lnTo>
                    <a:pt x="478" y="56"/>
                  </a:lnTo>
                  <a:lnTo>
                    <a:pt x="474" y="62"/>
                  </a:lnTo>
                  <a:lnTo>
                    <a:pt x="464" y="66"/>
                  </a:lnTo>
                  <a:lnTo>
                    <a:pt x="454" y="70"/>
                  </a:lnTo>
                  <a:lnTo>
                    <a:pt x="446" y="74"/>
                  </a:lnTo>
                  <a:lnTo>
                    <a:pt x="442" y="74"/>
                  </a:lnTo>
                  <a:lnTo>
                    <a:pt x="442" y="76"/>
                  </a:lnTo>
                  <a:lnTo>
                    <a:pt x="438" y="80"/>
                  </a:lnTo>
                  <a:lnTo>
                    <a:pt x="438" y="82"/>
                  </a:lnTo>
                  <a:lnTo>
                    <a:pt x="436" y="86"/>
                  </a:lnTo>
                  <a:lnTo>
                    <a:pt x="436" y="88"/>
                  </a:lnTo>
                  <a:lnTo>
                    <a:pt x="436" y="90"/>
                  </a:lnTo>
                  <a:lnTo>
                    <a:pt x="436" y="96"/>
                  </a:lnTo>
                  <a:lnTo>
                    <a:pt x="436" y="100"/>
                  </a:lnTo>
                  <a:lnTo>
                    <a:pt x="442" y="114"/>
                  </a:lnTo>
                  <a:lnTo>
                    <a:pt x="446" y="112"/>
                  </a:lnTo>
                  <a:lnTo>
                    <a:pt x="452" y="112"/>
                  </a:lnTo>
                  <a:lnTo>
                    <a:pt x="460" y="112"/>
                  </a:lnTo>
                  <a:lnTo>
                    <a:pt x="460" y="112"/>
                  </a:lnTo>
                  <a:lnTo>
                    <a:pt x="464" y="114"/>
                  </a:lnTo>
                  <a:lnTo>
                    <a:pt x="466" y="114"/>
                  </a:lnTo>
                  <a:lnTo>
                    <a:pt x="474" y="120"/>
                  </a:lnTo>
                  <a:lnTo>
                    <a:pt x="486" y="132"/>
                  </a:lnTo>
                  <a:lnTo>
                    <a:pt x="486" y="132"/>
                  </a:lnTo>
                  <a:lnTo>
                    <a:pt x="490" y="158"/>
                  </a:lnTo>
                  <a:lnTo>
                    <a:pt x="488" y="224"/>
                  </a:lnTo>
                  <a:lnTo>
                    <a:pt x="478" y="234"/>
                  </a:lnTo>
                  <a:lnTo>
                    <a:pt x="470" y="236"/>
                  </a:lnTo>
                  <a:lnTo>
                    <a:pt x="468" y="238"/>
                  </a:lnTo>
                  <a:lnTo>
                    <a:pt x="466" y="242"/>
                  </a:lnTo>
                  <a:lnTo>
                    <a:pt x="464" y="246"/>
                  </a:lnTo>
                  <a:lnTo>
                    <a:pt x="462" y="250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4" y="256"/>
                  </a:lnTo>
                  <a:lnTo>
                    <a:pt x="450" y="258"/>
                  </a:lnTo>
                  <a:lnTo>
                    <a:pt x="444" y="254"/>
                  </a:lnTo>
                  <a:lnTo>
                    <a:pt x="444" y="256"/>
                  </a:lnTo>
                  <a:lnTo>
                    <a:pt x="442" y="262"/>
                  </a:lnTo>
                  <a:lnTo>
                    <a:pt x="438" y="262"/>
                  </a:lnTo>
                  <a:lnTo>
                    <a:pt x="426" y="337"/>
                  </a:lnTo>
                  <a:lnTo>
                    <a:pt x="428" y="339"/>
                  </a:lnTo>
                  <a:lnTo>
                    <a:pt x="434" y="345"/>
                  </a:lnTo>
                  <a:lnTo>
                    <a:pt x="434" y="345"/>
                  </a:lnTo>
                  <a:lnTo>
                    <a:pt x="434" y="347"/>
                  </a:lnTo>
                  <a:lnTo>
                    <a:pt x="434" y="347"/>
                  </a:lnTo>
                  <a:lnTo>
                    <a:pt x="434" y="349"/>
                  </a:lnTo>
                  <a:lnTo>
                    <a:pt x="432" y="351"/>
                  </a:lnTo>
                  <a:lnTo>
                    <a:pt x="430" y="351"/>
                  </a:lnTo>
                  <a:lnTo>
                    <a:pt x="422" y="351"/>
                  </a:lnTo>
                  <a:lnTo>
                    <a:pt x="420" y="351"/>
                  </a:lnTo>
                  <a:lnTo>
                    <a:pt x="418" y="355"/>
                  </a:lnTo>
                  <a:lnTo>
                    <a:pt x="420" y="357"/>
                  </a:lnTo>
                  <a:lnTo>
                    <a:pt x="422" y="363"/>
                  </a:lnTo>
                  <a:lnTo>
                    <a:pt x="424" y="365"/>
                  </a:lnTo>
                  <a:lnTo>
                    <a:pt x="424" y="365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4" y="371"/>
                  </a:lnTo>
                  <a:lnTo>
                    <a:pt x="422" y="373"/>
                  </a:lnTo>
                  <a:lnTo>
                    <a:pt x="416" y="385"/>
                  </a:lnTo>
                  <a:lnTo>
                    <a:pt x="412" y="391"/>
                  </a:lnTo>
                  <a:lnTo>
                    <a:pt x="412" y="395"/>
                  </a:lnTo>
                  <a:lnTo>
                    <a:pt x="416" y="397"/>
                  </a:lnTo>
                  <a:lnTo>
                    <a:pt x="428" y="399"/>
                  </a:lnTo>
                  <a:lnTo>
                    <a:pt x="364" y="427"/>
                  </a:lnTo>
                  <a:lnTo>
                    <a:pt x="360" y="427"/>
                  </a:lnTo>
                  <a:lnTo>
                    <a:pt x="352" y="429"/>
                  </a:lnTo>
                  <a:lnTo>
                    <a:pt x="350" y="429"/>
                  </a:lnTo>
                  <a:lnTo>
                    <a:pt x="346" y="429"/>
                  </a:lnTo>
                  <a:lnTo>
                    <a:pt x="336" y="427"/>
                  </a:lnTo>
                  <a:lnTo>
                    <a:pt x="330" y="423"/>
                  </a:lnTo>
                  <a:lnTo>
                    <a:pt x="328" y="421"/>
                  </a:lnTo>
                  <a:lnTo>
                    <a:pt x="316" y="417"/>
                  </a:lnTo>
                  <a:lnTo>
                    <a:pt x="312" y="415"/>
                  </a:lnTo>
                  <a:lnTo>
                    <a:pt x="298" y="411"/>
                  </a:lnTo>
                  <a:lnTo>
                    <a:pt x="294" y="407"/>
                  </a:lnTo>
                  <a:lnTo>
                    <a:pt x="290" y="399"/>
                  </a:lnTo>
                  <a:lnTo>
                    <a:pt x="290" y="395"/>
                  </a:lnTo>
                  <a:lnTo>
                    <a:pt x="296" y="389"/>
                  </a:lnTo>
                  <a:lnTo>
                    <a:pt x="304" y="389"/>
                  </a:lnTo>
                  <a:lnTo>
                    <a:pt x="308" y="387"/>
                  </a:lnTo>
                  <a:lnTo>
                    <a:pt x="322" y="385"/>
                  </a:lnTo>
                  <a:lnTo>
                    <a:pt x="330" y="377"/>
                  </a:lnTo>
                  <a:lnTo>
                    <a:pt x="212" y="333"/>
                  </a:lnTo>
                  <a:lnTo>
                    <a:pt x="208" y="333"/>
                  </a:lnTo>
                  <a:lnTo>
                    <a:pt x="132" y="305"/>
                  </a:lnTo>
                  <a:lnTo>
                    <a:pt x="0" y="176"/>
                  </a:lnTo>
                  <a:lnTo>
                    <a:pt x="98" y="92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2" y="80"/>
                  </a:lnTo>
                  <a:lnTo>
                    <a:pt x="118" y="74"/>
                  </a:lnTo>
                  <a:lnTo>
                    <a:pt x="130" y="66"/>
                  </a:lnTo>
                  <a:lnTo>
                    <a:pt x="130" y="62"/>
                  </a:lnTo>
                  <a:lnTo>
                    <a:pt x="132" y="60"/>
                  </a:lnTo>
                  <a:lnTo>
                    <a:pt x="134" y="58"/>
                  </a:lnTo>
                  <a:lnTo>
                    <a:pt x="144" y="60"/>
                  </a:lnTo>
                  <a:lnTo>
                    <a:pt x="146" y="60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2" y="58"/>
                  </a:lnTo>
                  <a:lnTo>
                    <a:pt x="154" y="56"/>
                  </a:lnTo>
                  <a:lnTo>
                    <a:pt x="158" y="54"/>
                  </a:lnTo>
                  <a:lnTo>
                    <a:pt x="156" y="0"/>
                  </a:lnTo>
                  <a:lnTo>
                    <a:pt x="272" y="2"/>
                  </a:lnTo>
                  <a:lnTo>
                    <a:pt x="274" y="2"/>
                  </a:lnTo>
                  <a:lnTo>
                    <a:pt x="278" y="2"/>
                  </a:lnTo>
                  <a:lnTo>
                    <a:pt x="394" y="4"/>
                  </a:lnTo>
                  <a:lnTo>
                    <a:pt x="406" y="4"/>
                  </a:lnTo>
                  <a:lnTo>
                    <a:pt x="492" y="6"/>
                  </a:lnTo>
                  <a:lnTo>
                    <a:pt x="496" y="6"/>
                  </a:lnTo>
                  <a:lnTo>
                    <a:pt x="496" y="6"/>
                  </a:lnTo>
                  <a:lnTo>
                    <a:pt x="496" y="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3306" y="2458"/>
              <a:ext cx="368" cy="479"/>
            </a:xfrm>
            <a:custGeom>
              <a:avLst/>
              <a:gdLst>
                <a:gd name="T0" fmla="*/ 368 w 368"/>
                <a:gd name="T1" fmla="*/ 92 h 479"/>
                <a:gd name="T2" fmla="*/ 340 w 368"/>
                <a:gd name="T3" fmla="*/ 413 h 479"/>
                <a:gd name="T4" fmla="*/ 332 w 368"/>
                <a:gd name="T5" fmla="*/ 415 h 479"/>
                <a:gd name="T6" fmla="*/ 316 w 368"/>
                <a:gd name="T7" fmla="*/ 417 h 479"/>
                <a:gd name="T8" fmla="*/ 310 w 368"/>
                <a:gd name="T9" fmla="*/ 421 h 479"/>
                <a:gd name="T10" fmla="*/ 304 w 368"/>
                <a:gd name="T11" fmla="*/ 425 h 479"/>
                <a:gd name="T12" fmla="*/ 272 w 368"/>
                <a:gd name="T13" fmla="*/ 439 h 479"/>
                <a:gd name="T14" fmla="*/ 266 w 368"/>
                <a:gd name="T15" fmla="*/ 447 h 479"/>
                <a:gd name="T16" fmla="*/ 262 w 368"/>
                <a:gd name="T17" fmla="*/ 453 h 479"/>
                <a:gd name="T18" fmla="*/ 252 w 368"/>
                <a:gd name="T19" fmla="*/ 451 h 479"/>
                <a:gd name="T20" fmla="*/ 248 w 368"/>
                <a:gd name="T21" fmla="*/ 449 h 479"/>
                <a:gd name="T22" fmla="*/ 234 w 368"/>
                <a:gd name="T23" fmla="*/ 467 h 479"/>
                <a:gd name="T24" fmla="*/ 216 w 368"/>
                <a:gd name="T25" fmla="*/ 471 h 479"/>
                <a:gd name="T26" fmla="*/ 210 w 368"/>
                <a:gd name="T27" fmla="*/ 437 h 479"/>
                <a:gd name="T28" fmla="*/ 206 w 368"/>
                <a:gd name="T29" fmla="*/ 431 h 479"/>
                <a:gd name="T30" fmla="*/ 202 w 368"/>
                <a:gd name="T31" fmla="*/ 429 h 479"/>
                <a:gd name="T32" fmla="*/ 176 w 368"/>
                <a:gd name="T33" fmla="*/ 413 h 479"/>
                <a:gd name="T34" fmla="*/ 162 w 368"/>
                <a:gd name="T35" fmla="*/ 409 h 479"/>
                <a:gd name="T36" fmla="*/ 154 w 368"/>
                <a:gd name="T37" fmla="*/ 407 h 479"/>
                <a:gd name="T38" fmla="*/ 150 w 368"/>
                <a:gd name="T39" fmla="*/ 405 h 479"/>
                <a:gd name="T40" fmla="*/ 148 w 368"/>
                <a:gd name="T41" fmla="*/ 399 h 479"/>
                <a:gd name="T42" fmla="*/ 144 w 368"/>
                <a:gd name="T43" fmla="*/ 391 h 479"/>
                <a:gd name="T44" fmla="*/ 92 w 368"/>
                <a:gd name="T45" fmla="*/ 349 h 479"/>
                <a:gd name="T46" fmla="*/ 80 w 368"/>
                <a:gd name="T47" fmla="*/ 321 h 479"/>
                <a:gd name="T48" fmla="*/ 86 w 368"/>
                <a:gd name="T49" fmla="*/ 303 h 479"/>
                <a:gd name="T50" fmla="*/ 84 w 368"/>
                <a:gd name="T51" fmla="*/ 293 h 479"/>
                <a:gd name="T52" fmla="*/ 76 w 368"/>
                <a:gd name="T53" fmla="*/ 281 h 479"/>
                <a:gd name="T54" fmla="*/ 68 w 368"/>
                <a:gd name="T55" fmla="*/ 268 h 479"/>
                <a:gd name="T56" fmla="*/ 38 w 368"/>
                <a:gd name="T57" fmla="*/ 270 h 479"/>
                <a:gd name="T58" fmla="*/ 16 w 368"/>
                <a:gd name="T59" fmla="*/ 268 h 479"/>
                <a:gd name="T60" fmla="*/ 6 w 368"/>
                <a:gd name="T61" fmla="*/ 252 h 479"/>
                <a:gd name="T62" fmla="*/ 0 w 368"/>
                <a:gd name="T63" fmla="*/ 242 h 479"/>
                <a:gd name="T64" fmla="*/ 12 w 368"/>
                <a:gd name="T65" fmla="*/ 230 h 479"/>
                <a:gd name="T66" fmla="*/ 26 w 368"/>
                <a:gd name="T67" fmla="*/ 222 h 479"/>
                <a:gd name="T68" fmla="*/ 30 w 368"/>
                <a:gd name="T69" fmla="*/ 200 h 479"/>
                <a:gd name="T70" fmla="*/ 38 w 368"/>
                <a:gd name="T71" fmla="*/ 188 h 479"/>
                <a:gd name="T72" fmla="*/ 58 w 368"/>
                <a:gd name="T73" fmla="*/ 174 h 479"/>
                <a:gd name="T74" fmla="*/ 60 w 368"/>
                <a:gd name="T75" fmla="*/ 154 h 479"/>
                <a:gd name="T76" fmla="*/ 44 w 368"/>
                <a:gd name="T77" fmla="*/ 144 h 479"/>
                <a:gd name="T78" fmla="*/ 34 w 368"/>
                <a:gd name="T79" fmla="*/ 128 h 479"/>
                <a:gd name="T80" fmla="*/ 36 w 368"/>
                <a:gd name="T81" fmla="*/ 112 h 479"/>
                <a:gd name="T82" fmla="*/ 34 w 368"/>
                <a:gd name="T83" fmla="*/ 96 h 479"/>
                <a:gd name="T84" fmla="*/ 32 w 368"/>
                <a:gd name="T85" fmla="*/ 74 h 479"/>
                <a:gd name="T86" fmla="*/ 52 w 368"/>
                <a:gd name="T87" fmla="*/ 62 h 479"/>
                <a:gd name="T88" fmla="*/ 56 w 368"/>
                <a:gd name="T89" fmla="*/ 36 h 479"/>
                <a:gd name="T90" fmla="*/ 68 w 368"/>
                <a:gd name="T91" fmla="*/ 40 h 479"/>
                <a:gd name="T92" fmla="*/ 80 w 368"/>
                <a:gd name="T93" fmla="*/ 48 h 479"/>
                <a:gd name="T94" fmla="*/ 82 w 368"/>
                <a:gd name="T95" fmla="*/ 44 h 479"/>
                <a:gd name="T96" fmla="*/ 90 w 368"/>
                <a:gd name="T97" fmla="*/ 42 h 479"/>
                <a:gd name="T98" fmla="*/ 104 w 368"/>
                <a:gd name="T99" fmla="*/ 40 h 479"/>
                <a:gd name="T100" fmla="*/ 116 w 368"/>
                <a:gd name="T101" fmla="*/ 36 h 479"/>
                <a:gd name="T102" fmla="*/ 120 w 368"/>
                <a:gd name="T103" fmla="*/ 30 h 479"/>
                <a:gd name="T104" fmla="*/ 142 w 368"/>
                <a:gd name="T105" fmla="*/ 28 h 479"/>
                <a:gd name="T106" fmla="*/ 152 w 368"/>
                <a:gd name="T107" fmla="*/ 22 h 479"/>
                <a:gd name="T108" fmla="*/ 162 w 368"/>
                <a:gd name="T109" fmla="*/ 20 h 479"/>
                <a:gd name="T110" fmla="*/ 166 w 368"/>
                <a:gd name="T111" fmla="*/ 12 h 479"/>
                <a:gd name="T112" fmla="*/ 176 w 368"/>
                <a:gd name="T113" fmla="*/ 14 h 479"/>
                <a:gd name="T114" fmla="*/ 186 w 368"/>
                <a:gd name="T115" fmla="*/ 12 h 479"/>
                <a:gd name="T116" fmla="*/ 198 w 368"/>
                <a:gd name="T117" fmla="*/ 10 h 479"/>
                <a:gd name="T118" fmla="*/ 212 w 368"/>
                <a:gd name="T119" fmla="*/ 4 h 479"/>
                <a:gd name="T120" fmla="*/ 228 w 368"/>
                <a:gd name="T121" fmla="*/ 4 h 479"/>
                <a:gd name="T122" fmla="*/ 236 w 368"/>
                <a:gd name="T123" fmla="*/ 0 h 479"/>
                <a:gd name="T124" fmla="*/ 244 w 368"/>
                <a:gd name="T12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8" h="479">
                  <a:moveTo>
                    <a:pt x="244" y="0"/>
                  </a:moveTo>
                  <a:lnTo>
                    <a:pt x="246" y="2"/>
                  </a:lnTo>
                  <a:lnTo>
                    <a:pt x="368" y="92"/>
                  </a:lnTo>
                  <a:lnTo>
                    <a:pt x="260" y="164"/>
                  </a:lnTo>
                  <a:lnTo>
                    <a:pt x="342" y="413"/>
                  </a:lnTo>
                  <a:lnTo>
                    <a:pt x="340" y="413"/>
                  </a:lnTo>
                  <a:lnTo>
                    <a:pt x="334" y="413"/>
                  </a:lnTo>
                  <a:lnTo>
                    <a:pt x="334" y="415"/>
                  </a:lnTo>
                  <a:lnTo>
                    <a:pt x="332" y="415"/>
                  </a:lnTo>
                  <a:lnTo>
                    <a:pt x="326" y="417"/>
                  </a:lnTo>
                  <a:lnTo>
                    <a:pt x="320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2" y="419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5"/>
                  </a:lnTo>
                  <a:lnTo>
                    <a:pt x="304" y="425"/>
                  </a:lnTo>
                  <a:lnTo>
                    <a:pt x="286" y="439"/>
                  </a:lnTo>
                  <a:lnTo>
                    <a:pt x="276" y="439"/>
                  </a:lnTo>
                  <a:lnTo>
                    <a:pt x="272" y="439"/>
                  </a:lnTo>
                  <a:lnTo>
                    <a:pt x="268" y="443"/>
                  </a:lnTo>
                  <a:lnTo>
                    <a:pt x="266" y="445"/>
                  </a:lnTo>
                  <a:lnTo>
                    <a:pt x="266" y="447"/>
                  </a:lnTo>
                  <a:lnTo>
                    <a:pt x="264" y="449"/>
                  </a:lnTo>
                  <a:lnTo>
                    <a:pt x="262" y="451"/>
                  </a:lnTo>
                  <a:lnTo>
                    <a:pt x="262" y="453"/>
                  </a:lnTo>
                  <a:lnTo>
                    <a:pt x="260" y="451"/>
                  </a:lnTo>
                  <a:lnTo>
                    <a:pt x="254" y="451"/>
                  </a:lnTo>
                  <a:lnTo>
                    <a:pt x="252" y="451"/>
                  </a:lnTo>
                  <a:lnTo>
                    <a:pt x="252" y="449"/>
                  </a:lnTo>
                  <a:lnTo>
                    <a:pt x="250" y="449"/>
                  </a:lnTo>
                  <a:lnTo>
                    <a:pt x="248" y="449"/>
                  </a:lnTo>
                  <a:lnTo>
                    <a:pt x="238" y="461"/>
                  </a:lnTo>
                  <a:lnTo>
                    <a:pt x="238" y="465"/>
                  </a:lnTo>
                  <a:lnTo>
                    <a:pt x="234" y="467"/>
                  </a:lnTo>
                  <a:lnTo>
                    <a:pt x="228" y="479"/>
                  </a:lnTo>
                  <a:lnTo>
                    <a:pt x="222" y="475"/>
                  </a:lnTo>
                  <a:lnTo>
                    <a:pt x="216" y="471"/>
                  </a:lnTo>
                  <a:lnTo>
                    <a:pt x="212" y="467"/>
                  </a:lnTo>
                  <a:lnTo>
                    <a:pt x="210" y="459"/>
                  </a:lnTo>
                  <a:lnTo>
                    <a:pt x="210" y="437"/>
                  </a:lnTo>
                  <a:lnTo>
                    <a:pt x="210" y="437"/>
                  </a:lnTo>
                  <a:lnTo>
                    <a:pt x="208" y="431"/>
                  </a:lnTo>
                  <a:lnTo>
                    <a:pt x="206" y="431"/>
                  </a:lnTo>
                  <a:lnTo>
                    <a:pt x="204" y="429"/>
                  </a:lnTo>
                  <a:lnTo>
                    <a:pt x="204" y="429"/>
                  </a:lnTo>
                  <a:lnTo>
                    <a:pt x="202" y="429"/>
                  </a:lnTo>
                  <a:lnTo>
                    <a:pt x="200" y="429"/>
                  </a:lnTo>
                  <a:lnTo>
                    <a:pt x="180" y="417"/>
                  </a:lnTo>
                  <a:lnTo>
                    <a:pt x="176" y="413"/>
                  </a:lnTo>
                  <a:lnTo>
                    <a:pt x="172" y="409"/>
                  </a:lnTo>
                  <a:lnTo>
                    <a:pt x="170" y="409"/>
                  </a:lnTo>
                  <a:lnTo>
                    <a:pt x="162" y="409"/>
                  </a:lnTo>
                  <a:lnTo>
                    <a:pt x="160" y="407"/>
                  </a:lnTo>
                  <a:lnTo>
                    <a:pt x="154" y="407"/>
                  </a:lnTo>
                  <a:lnTo>
                    <a:pt x="154" y="407"/>
                  </a:lnTo>
                  <a:lnTo>
                    <a:pt x="152" y="407"/>
                  </a:lnTo>
                  <a:lnTo>
                    <a:pt x="152" y="405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48" y="403"/>
                  </a:lnTo>
                  <a:lnTo>
                    <a:pt x="148" y="399"/>
                  </a:lnTo>
                  <a:lnTo>
                    <a:pt x="148" y="395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0" y="389"/>
                  </a:lnTo>
                  <a:lnTo>
                    <a:pt x="126" y="385"/>
                  </a:lnTo>
                  <a:lnTo>
                    <a:pt x="92" y="349"/>
                  </a:lnTo>
                  <a:lnTo>
                    <a:pt x="80" y="329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15"/>
                  </a:lnTo>
                  <a:lnTo>
                    <a:pt x="84" y="307"/>
                  </a:lnTo>
                  <a:lnTo>
                    <a:pt x="86" y="303"/>
                  </a:lnTo>
                  <a:lnTo>
                    <a:pt x="88" y="297"/>
                  </a:lnTo>
                  <a:lnTo>
                    <a:pt x="86" y="293"/>
                  </a:lnTo>
                  <a:lnTo>
                    <a:pt x="84" y="293"/>
                  </a:lnTo>
                  <a:lnTo>
                    <a:pt x="80" y="285"/>
                  </a:lnTo>
                  <a:lnTo>
                    <a:pt x="78" y="285"/>
                  </a:lnTo>
                  <a:lnTo>
                    <a:pt x="76" y="281"/>
                  </a:lnTo>
                  <a:lnTo>
                    <a:pt x="76" y="277"/>
                  </a:lnTo>
                  <a:lnTo>
                    <a:pt x="72" y="270"/>
                  </a:lnTo>
                  <a:lnTo>
                    <a:pt x="68" y="268"/>
                  </a:lnTo>
                  <a:lnTo>
                    <a:pt x="52" y="268"/>
                  </a:lnTo>
                  <a:lnTo>
                    <a:pt x="46" y="270"/>
                  </a:lnTo>
                  <a:lnTo>
                    <a:pt x="38" y="270"/>
                  </a:lnTo>
                  <a:lnTo>
                    <a:pt x="36" y="268"/>
                  </a:lnTo>
                  <a:lnTo>
                    <a:pt x="30" y="270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6" y="260"/>
                  </a:lnTo>
                  <a:lnTo>
                    <a:pt x="6" y="252"/>
                  </a:lnTo>
                  <a:lnTo>
                    <a:pt x="2" y="250"/>
                  </a:lnTo>
                  <a:lnTo>
                    <a:pt x="2" y="246"/>
                  </a:lnTo>
                  <a:lnTo>
                    <a:pt x="0" y="242"/>
                  </a:lnTo>
                  <a:lnTo>
                    <a:pt x="2" y="238"/>
                  </a:lnTo>
                  <a:lnTo>
                    <a:pt x="4" y="236"/>
                  </a:lnTo>
                  <a:lnTo>
                    <a:pt x="12" y="230"/>
                  </a:lnTo>
                  <a:lnTo>
                    <a:pt x="16" y="228"/>
                  </a:lnTo>
                  <a:lnTo>
                    <a:pt x="20" y="226"/>
                  </a:lnTo>
                  <a:lnTo>
                    <a:pt x="26" y="222"/>
                  </a:lnTo>
                  <a:lnTo>
                    <a:pt x="26" y="218"/>
                  </a:lnTo>
                  <a:lnTo>
                    <a:pt x="30" y="214"/>
                  </a:lnTo>
                  <a:lnTo>
                    <a:pt x="30" y="200"/>
                  </a:lnTo>
                  <a:lnTo>
                    <a:pt x="30" y="196"/>
                  </a:lnTo>
                  <a:lnTo>
                    <a:pt x="32" y="192"/>
                  </a:lnTo>
                  <a:lnTo>
                    <a:pt x="38" y="188"/>
                  </a:lnTo>
                  <a:lnTo>
                    <a:pt x="50" y="182"/>
                  </a:lnTo>
                  <a:lnTo>
                    <a:pt x="56" y="178"/>
                  </a:lnTo>
                  <a:lnTo>
                    <a:pt x="58" y="174"/>
                  </a:lnTo>
                  <a:lnTo>
                    <a:pt x="60" y="170"/>
                  </a:lnTo>
                  <a:lnTo>
                    <a:pt x="62" y="158"/>
                  </a:lnTo>
                  <a:lnTo>
                    <a:pt x="60" y="154"/>
                  </a:lnTo>
                  <a:lnTo>
                    <a:pt x="58" y="150"/>
                  </a:lnTo>
                  <a:lnTo>
                    <a:pt x="52" y="148"/>
                  </a:lnTo>
                  <a:lnTo>
                    <a:pt x="44" y="144"/>
                  </a:lnTo>
                  <a:lnTo>
                    <a:pt x="40" y="138"/>
                  </a:lnTo>
                  <a:lnTo>
                    <a:pt x="38" y="136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4" y="118"/>
                  </a:lnTo>
                  <a:lnTo>
                    <a:pt x="36" y="11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28" y="84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44" y="66"/>
                  </a:lnTo>
                  <a:lnTo>
                    <a:pt x="52" y="62"/>
                  </a:lnTo>
                  <a:lnTo>
                    <a:pt x="54" y="58"/>
                  </a:lnTo>
                  <a:lnTo>
                    <a:pt x="58" y="48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8" y="40"/>
                  </a:lnTo>
                  <a:lnTo>
                    <a:pt x="76" y="44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90" y="42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22" y="28"/>
                  </a:lnTo>
                  <a:lnTo>
                    <a:pt x="132" y="28"/>
                  </a:lnTo>
                  <a:lnTo>
                    <a:pt x="142" y="28"/>
                  </a:lnTo>
                  <a:lnTo>
                    <a:pt x="146" y="28"/>
                  </a:lnTo>
                  <a:lnTo>
                    <a:pt x="150" y="24"/>
                  </a:lnTo>
                  <a:lnTo>
                    <a:pt x="152" y="22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4" y="20"/>
                  </a:lnTo>
                  <a:lnTo>
                    <a:pt x="164" y="14"/>
                  </a:lnTo>
                  <a:lnTo>
                    <a:pt x="166" y="12"/>
                  </a:lnTo>
                  <a:lnTo>
                    <a:pt x="168" y="10"/>
                  </a:lnTo>
                  <a:lnTo>
                    <a:pt x="170" y="12"/>
                  </a:lnTo>
                  <a:lnTo>
                    <a:pt x="176" y="14"/>
                  </a:lnTo>
                  <a:lnTo>
                    <a:pt x="180" y="14"/>
                  </a:lnTo>
                  <a:lnTo>
                    <a:pt x="182" y="14"/>
                  </a:lnTo>
                  <a:lnTo>
                    <a:pt x="186" y="12"/>
                  </a:lnTo>
                  <a:lnTo>
                    <a:pt x="188" y="10"/>
                  </a:lnTo>
                  <a:lnTo>
                    <a:pt x="192" y="10"/>
                  </a:lnTo>
                  <a:lnTo>
                    <a:pt x="198" y="10"/>
                  </a:lnTo>
                  <a:lnTo>
                    <a:pt x="202" y="10"/>
                  </a:lnTo>
                  <a:lnTo>
                    <a:pt x="210" y="4"/>
                  </a:lnTo>
                  <a:lnTo>
                    <a:pt x="212" y="4"/>
                  </a:lnTo>
                  <a:lnTo>
                    <a:pt x="216" y="4"/>
                  </a:lnTo>
                  <a:lnTo>
                    <a:pt x="226" y="4"/>
                  </a:lnTo>
                  <a:lnTo>
                    <a:pt x="228" y="4"/>
                  </a:lnTo>
                  <a:lnTo>
                    <a:pt x="230" y="2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2829" y="2484"/>
              <a:ext cx="561" cy="403"/>
            </a:xfrm>
            <a:custGeom>
              <a:avLst/>
              <a:gdLst>
                <a:gd name="T0" fmla="*/ 489 w 561"/>
                <a:gd name="T1" fmla="*/ 289 h 403"/>
                <a:gd name="T2" fmla="*/ 433 w 561"/>
                <a:gd name="T3" fmla="*/ 291 h 403"/>
                <a:gd name="T4" fmla="*/ 391 w 561"/>
                <a:gd name="T5" fmla="*/ 299 h 403"/>
                <a:gd name="T6" fmla="*/ 337 w 561"/>
                <a:gd name="T7" fmla="*/ 305 h 403"/>
                <a:gd name="T8" fmla="*/ 275 w 561"/>
                <a:gd name="T9" fmla="*/ 319 h 403"/>
                <a:gd name="T10" fmla="*/ 261 w 561"/>
                <a:gd name="T11" fmla="*/ 319 h 403"/>
                <a:gd name="T12" fmla="*/ 253 w 561"/>
                <a:gd name="T13" fmla="*/ 313 h 403"/>
                <a:gd name="T14" fmla="*/ 257 w 561"/>
                <a:gd name="T15" fmla="*/ 303 h 403"/>
                <a:gd name="T16" fmla="*/ 257 w 561"/>
                <a:gd name="T17" fmla="*/ 299 h 403"/>
                <a:gd name="T18" fmla="*/ 227 w 561"/>
                <a:gd name="T19" fmla="*/ 317 h 403"/>
                <a:gd name="T20" fmla="*/ 189 w 561"/>
                <a:gd name="T21" fmla="*/ 331 h 403"/>
                <a:gd name="T22" fmla="*/ 185 w 561"/>
                <a:gd name="T23" fmla="*/ 327 h 403"/>
                <a:gd name="T24" fmla="*/ 209 w 561"/>
                <a:gd name="T25" fmla="*/ 301 h 403"/>
                <a:gd name="T26" fmla="*/ 233 w 561"/>
                <a:gd name="T27" fmla="*/ 281 h 403"/>
                <a:gd name="T28" fmla="*/ 225 w 561"/>
                <a:gd name="T29" fmla="*/ 279 h 403"/>
                <a:gd name="T30" fmla="*/ 137 w 561"/>
                <a:gd name="T31" fmla="*/ 339 h 403"/>
                <a:gd name="T32" fmla="*/ 99 w 561"/>
                <a:gd name="T33" fmla="*/ 365 h 403"/>
                <a:gd name="T34" fmla="*/ 57 w 561"/>
                <a:gd name="T35" fmla="*/ 389 h 403"/>
                <a:gd name="T36" fmla="*/ 53 w 561"/>
                <a:gd name="T37" fmla="*/ 393 h 403"/>
                <a:gd name="T38" fmla="*/ 36 w 561"/>
                <a:gd name="T39" fmla="*/ 395 h 403"/>
                <a:gd name="T40" fmla="*/ 50 w 561"/>
                <a:gd name="T41" fmla="*/ 375 h 403"/>
                <a:gd name="T42" fmla="*/ 50 w 561"/>
                <a:gd name="T43" fmla="*/ 355 h 403"/>
                <a:gd name="T44" fmla="*/ 36 w 561"/>
                <a:gd name="T45" fmla="*/ 357 h 403"/>
                <a:gd name="T46" fmla="*/ 22 w 561"/>
                <a:gd name="T47" fmla="*/ 361 h 403"/>
                <a:gd name="T48" fmla="*/ 20 w 561"/>
                <a:gd name="T49" fmla="*/ 347 h 403"/>
                <a:gd name="T50" fmla="*/ 20 w 561"/>
                <a:gd name="T51" fmla="*/ 331 h 403"/>
                <a:gd name="T52" fmla="*/ 14 w 561"/>
                <a:gd name="T53" fmla="*/ 329 h 403"/>
                <a:gd name="T54" fmla="*/ 4 w 561"/>
                <a:gd name="T55" fmla="*/ 335 h 403"/>
                <a:gd name="T56" fmla="*/ 10 w 561"/>
                <a:gd name="T57" fmla="*/ 317 h 403"/>
                <a:gd name="T58" fmla="*/ 24 w 561"/>
                <a:gd name="T59" fmla="*/ 275 h 403"/>
                <a:gd name="T60" fmla="*/ 91 w 561"/>
                <a:gd name="T61" fmla="*/ 228 h 403"/>
                <a:gd name="T62" fmla="*/ 97 w 561"/>
                <a:gd name="T63" fmla="*/ 204 h 403"/>
                <a:gd name="T64" fmla="*/ 125 w 561"/>
                <a:gd name="T65" fmla="*/ 186 h 403"/>
                <a:gd name="T66" fmla="*/ 287 w 561"/>
                <a:gd name="T67" fmla="*/ 98 h 403"/>
                <a:gd name="T68" fmla="*/ 373 w 561"/>
                <a:gd name="T69" fmla="*/ 58 h 403"/>
                <a:gd name="T70" fmla="*/ 365 w 561"/>
                <a:gd name="T71" fmla="*/ 42 h 403"/>
                <a:gd name="T72" fmla="*/ 375 w 561"/>
                <a:gd name="T73" fmla="*/ 38 h 403"/>
                <a:gd name="T74" fmla="*/ 399 w 561"/>
                <a:gd name="T75" fmla="*/ 36 h 403"/>
                <a:gd name="T76" fmla="*/ 421 w 561"/>
                <a:gd name="T77" fmla="*/ 30 h 403"/>
                <a:gd name="T78" fmla="*/ 451 w 561"/>
                <a:gd name="T79" fmla="*/ 26 h 403"/>
                <a:gd name="T80" fmla="*/ 485 w 561"/>
                <a:gd name="T81" fmla="*/ 22 h 403"/>
                <a:gd name="T82" fmla="*/ 531 w 561"/>
                <a:gd name="T83" fmla="*/ 0 h 403"/>
                <a:gd name="T84" fmla="*/ 533 w 561"/>
                <a:gd name="T85" fmla="*/ 10 h 403"/>
                <a:gd name="T86" fmla="*/ 529 w 561"/>
                <a:gd name="T87" fmla="*/ 36 h 403"/>
                <a:gd name="T88" fmla="*/ 509 w 561"/>
                <a:gd name="T89" fmla="*/ 48 h 403"/>
                <a:gd name="T90" fmla="*/ 511 w 561"/>
                <a:gd name="T91" fmla="*/ 70 h 403"/>
                <a:gd name="T92" fmla="*/ 513 w 561"/>
                <a:gd name="T93" fmla="*/ 86 h 403"/>
                <a:gd name="T94" fmla="*/ 511 w 561"/>
                <a:gd name="T95" fmla="*/ 102 h 403"/>
                <a:gd name="T96" fmla="*/ 521 w 561"/>
                <a:gd name="T97" fmla="*/ 118 h 403"/>
                <a:gd name="T98" fmla="*/ 537 w 561"/>
                <a:gd name="T99" fmla="*/ 128 h 403"/>
                <a:gd name="T100" fmla="*/ 535 w 561"/>
                <a:gd name="T101" fmla="*/ 148 h 403"/>
                <a:gd name="T102" fmla="*/ 515 w 561"/>
                <a:gd name="T103" fmla="*/ 162 h 403"/>
                <a:gd name="T104" fmla="*/ 507 w 561"/>
                <a:gd name="T105" fmla="*/ 174 h 403"/>
                <a:gd name="T106" fmla="*/ 503 w 561"/>
                <a:gd name="T107" fmla="*/ 196 h 403"/>
                <a:gd name="T108" fmla="*/ 489 w 561"/>
                <a:gd name="T109" fmla="*/ 204 h 403"/>
                <a:gd name="T110" fmla="*/ 477 w 561"/>
                <a:gd name="T111" fmla="*/ 216 h 403"/>
                <a:gd name="T112" fmla="*/ 483 w 561"/>
                <a:gd name="T113" fmla="*/ 226 h 403"/>
                <a:gd name="T114" fmla="*/ 493 w 561"/>
                <a:gd name="T115" fmla="*/ 242 h 403"/>
                <a:gd name="T116" fmla="*/ 515 w 561"/>
                <a:gd name="T117" fmla="*/ 244 h 403"/>
                <a:gd name="T118" fmla="*/ 545 w 561"/>
                <a:gd name="T119" fmla="*/ 242 h 403"/>
                <a:gd name="T120" fmla="*/ 553 w 561"/>
                <a:gd name="T121" fmla="*/ 255 h 403"/>
                <a:gd name="T122" fmla="*/ 561 w 561"/>
                <a:gd name="T123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1" h="403">
                  <a:moveTo>
                    <a:pt x="561" y="267"/>
                  </a:moveTo>
                  <a:lnTo>
                    <a:pt x="533" y="279"/>
                  </a:lnTo>
                  <a:lnTo>
                    <a:pt x="489" y="289"/>
                  </a:lnTo>
                  <a:lnTo>
                    <a:pt x="459" y="289"/>
                  </a:lnTo>
                  <a:lnTo>
                    <a:pt x="457" y="289"/>
                  </a:lnTo>
                  <a:lnTo>
                    <a:pt x="433" y="291"/>
                  </a:lnTo>
                  <a:lnTo>
                    <a:pt x="423" y="293"/>
                  </a:lnTo>
                  <a:lnTo>
                    <a:pt x="401" y="297"/>
                  </a:lnTo>
                  <a:lnTo>
                    <a:pt x="391" y="299"/>
                  </a:lnTo>
                  <a:lnTo>
                    <a:pt x="375" y="301"/>
                  </a:lnTo>
                  <a:lnTo>
                    <a:pt x="371" y="301"/>
                  </a:lnTo>
                  <a:lnTo>
                    <a:pt x="337" y="305"/>
                  </a:lnTo>
                  <a:lnTo>
                    <a:pt x="323" y="305"/>
                  </a:lnTo>
                  <a:lnTo>
                    <a:pt x="293" y="311"/>
                  </a:lnTo>
                  <a:lnTo>
                    <a:pt x="275" y="319"/>
                  </a:lnTo>
                  <a:lnTo>
                    <a:pt x="267" y="321"/>
                  </a:lnTo>
                  <a:lnTo>
                    <a:pt x="265" y="321"/>
                  </a:lnTo>
                  <a:lnTo>
                    <a:pt x="261" y="319"/>
                  </a:lnTo>
                  <a:lnTo>
                    <a:pt x="259" y="319"/>
                  </a:lnTo>
                  <a:lnTo>
                    <a:pt x="255" y="315"/>
                  </a:lnTo>
                  <a:lnTo>
                    <a:pt x="253" y="313"/>
                  </a:lnTo>
                  <a:lnTo>
                    <a:pt x="255" y="307"/>
                  </a:lnTo>
                  <a:lnTo>
                    <a:pt x="255" y="305"/>
                  </a:lnTo>
                  <a:lnTo>
                    <a:pt x="257" y="303"/>
                  </a:lnTo>
                  <a:lnTo>
                    <a:pt x="257" y="303"/>
                  </a:lnTo>
                  <a:lnTo>
                    <a:pt x="257" y="301"/>
                  </a:lnTo>
                  <a:lnTo>
                    <a:pt x="257" y="299"/>
                  </a:lnTo>
                  <a:lnTo>
                    <a:pt x="255" y="299"/>
                  </a:lnTo>
                  <a:lnTo>
                    <a:pt x="249" y="303"/>
                  </a:lnTo>
                  <a:lnTo>
                    <a:pt x="227" y="317"/>
                  </a:lnTo>
                  <a:lnTo>
                    <a:pt x="199" y="331"/>
                  </a:lnTo>
                  <a:lnTo>
                    <a:pt x="193" y="331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5" y="329"/>
                  </a:lnTo>
                  <a:lnTo>
                    <a:pt x="185" y="327"/>
                  </a:lnTo>
                  <a:lnTo>
                    <a:pt x="185" y="325"/>
                  </a:lnTo>
                  <a:lnTo>
                    <a:pt x="197" y="311"/>
                  </a:lnTo>
                  <a:lnTo>
                    <a:pt x="209" y="301"/>
                  </a:lnTo>
                  <a:lnTo>
                    <a:pt x="233" y="285"/>
                  </a:lnTo>
                  <a:lnTo>
                    <a:pt x="233" y="283"/>
                  </a:lnTo>
                  <a:lnTo>
                    <a:pt x="233" y="281"/>
                  </a:lnTo>
                  <a:lnTo>
                    <a:pt x="233" y="279"/>
                  </a:lnTo>
                  <a:lnTo>
                    <a:pt x="229" y="279"/>
                  </a:lnTo>
                  <a:lnTo>
                    <a:pt x="225" y="279"/>
                  </a:lnTo>
                  <a:lnTo>
                    <a:pt x="203" y="291"/>
                  </a:lnTo>
                  <a:lnTo>
                    <a:pt x="187" y="301"/>
                  </a:lnTo>
                  <a:lnTo>
                    <a:pt x="137" y="339"/>
                  </a:lnTo>
                  <a:lnTo>
                    <a:pt x="119" y="349"/>
                  </a:lnTo>
                  <a:lnTo>
                    <a:pt x="107" y="359"/>
                  </a:lnTo>
                  <a:lnTo>
                    <a:pt x="99" y="365"/>
                  </a:lnTo>
                  <a:lnTo>
                    <a:pt x="87" y="365"/>
                  </a:lnTo>
                  <a:lnTo>
                    <a:pt x="81" y="367"/>
                  </a:lnTo>
                  <a:lnTo>
                    <a:pt x="57" y="389"/>
                  </a:lnTo>
                  <a:lnTo>
                    <a:pt x="57" y="391"/>
                  </a:lnTo>
                  <a:lnTo>
                    <a:pt x="53" y="393"/>
                  </a:lnTo>
                  <a:lnTo>
                    <a:pt x="53" y="393"/>
                  </a:lnTo>
                  <a:lnTo>
                    <a:pt x="48" y="397"/>
                  </a:lnTo>
                  <a:lnTo>
                    <a:pt x="40" y="403"/>
                  </a:lnTo>
                  <a:lnTo>
                    <a:pt x="36" y="395"/>
                  </a:lnTo>
                  <a:lnTo>
                    <a:pt x="34" y="391"/>
                  </a:lnTo>
                  <a:lnTo>
                    <a:pt x="50" y="377"/>
                  </a:lnTo>
                  <a:lnTo>
                    <a:pt x="50" y="375"/>
                  </a:lnTo>
                  <a:lnTo>
                    <a:pt x="50" y="373"/>
                  </a:lnTo>
                  <a:lnTo>
                    <a:pt x="50" y="361"/>
                  </a:lnTo>
                  <a:lnTo>
                    <a:pt x="50" y="355"/>
                  </a:lnTo>
                  <a:lnTo>
                    <a:pt x="44" y="355"/>
                  </a:lnTo>
                  <a:lnTo>
                    <a:pt x="40" y="355"/>
                  </a:lnTo>
                  <a:lnTo>
                    <a:pt x="36" y="357"/>
                  </a:lnTo>
                  <a:lnTo>
                    <a:pt x="28" y="365"/>
                  </a:lnTo>
                  <a:lnTo>
                    <a:pt x="22" y="365"/>
                  </a:lnTo>
                  <a:lnTo>
                    <a:pt x="22" y="361"/>
                  </a:lnTo>
                  <a:lnTo>
                    <a:pt x="18" y="361"/>
                  </a:lnTo>
                  <a:lnTo>
                    <a:pt x="18" y="359"/>
                  </a:lnTo>
                  <a:lnTo>
                    <a:pt x="20" y="347"/>
                  </a:lnTo>
                  <a:lnTo>
                    <a:pt x="18" y="341"/>
                  </a:lnTo>
                  <a:lnTo>
                    <a:pt x="18" y="339"/>
                  </a:lnTo>
                  <a:lnTo>
                    <a:pt x="20" y="331"/>
                  </a:lnTo>
                  <a:lnTo>
                    <a:pt x="18" y="329"/>
                  </a:lnTo>
                  <a:lnTo>
                    <a:pt x="16" y="329"/>
                  </a:lnTo>
                  <a:lnTo>
                    <a:pt x="14" y="329"/>
                  </a:lnTo>
                  <a:lnTo>
                    <a:pt x="10" y="331"/>
                  </a:lnTo>
                  <a:lnTo>
                    <a:pt x="6" y="333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8" y="325"/>
                  </a:lnTo>
                  <a:lnTo>
                    <a:pt x="10" y="317"/>
                  </a:lnTo>
                  <a:lnTo>
                    <a:pt x="0" y="301"/>
                  </a:lnTo>
                  <a:lnTo>
                    <a:pt x="16" y="283"/>
                  </a:lnTo>
                  <a:lnTo>
                    <a:pt x="24" y="275"/>
                  </a:lnTo>
                  <a:lnTo>
                    <a:pt x="30" y="269"/>
                  </a:lnTo>
                  <a:lnTo>
                    <a:pt x="83" y="230"/>
                  </a:lnTo>
                  <a:lnTo>
                    <a:pt x="91" y="228"/>
                  </a:lnTo>
                  <a:lnTo>
                    <a:pt x="93" y="228"/>
                  </a:lnTo>
                  <a:lnTo>
                    <a:pt x="101" y="226"/>
                  </a:lnTo>
                  <a:lnTo>
                    <a:pt x="97" y="204"/>
                  </a:lnTo>
                  <a:lnTo>
                    <a:pt x="99" y="202"/>
                  </a:lnTo>
                  <a:lnTo>
                    <a:pt x="111" y="196"/>
                  </a:lnTo>
                  <a:lnTo>
                    <a:pt x="125" y="186"/>
                  </a:lnTo>
                  <a:lnTo>
                    <a:pt x="255" y="116"/>
                  </a:lnTo>
                  <a:lnTo>
                    <a:pt x="261" y="110"/>
                  </a:lnTo>
                  <a:lnTo>
                    <a:pt x="287" y="98"/>
                  </a:lnTo>
                  <a:lnTo>
                    <a:pt x="291" y="96"/>
                  </a:lnTo>
                  <a:lnTo>
                    <a:pt x="295" y="94"/>
                  </a:lnTo>
                  <a:lnTo>
                    <a:pt x="373" y="58"/>
                  </a:lnTo>
                  <a:lnTo>
                    <a:pt x="365" y="44"/>
                  </a:lnTo>
                  <a:lnTo>
                    <a:pt x="365" y="44"/>
                  </a:lnTo>
                  <a:lnTo>
                    <a:pt x="365" y="42"/>
                  </a:lnTo>
                  <a:lnTo>
                    <a:pt x="365" y="42"/>
                  </a:lnTo>
                  <a:lnTo>
                    <a:pt x="373" y="38"/>
                  </a:lnTo>
                  <a:lnTo>
                    <a:pt x="375" y="38"/>
                  </a:lnTo>
                  <a:lnTo>
                    <a:pt x="391" y="36"/>
                  </a:lnTo>
                  <a:lnTo>
                    <a:pt x="395" y="36"/>
                  </a:lnTo>
                  <a:lnTo>
                    <a:pt x="399" y="36"/>
                  </a:lnTo>
                  <a:lnTo>
                    <a:pt x="403" y="36"/>
                  </a:lnTo>
                  <a:lnTo>
                    <a:pt x="409" y="34"/>
                  </a:lnTo>
                  <a:lnTo>
                    <a:pt x="421" y="30"/>
                  </a:lnTo>
                  <a:lnTo>
                    <a:pt x="439" y="28"/>
                  </a:lnTo>
                  <a:lnTo>
                    <a:pt x="445" y="28"/>
                  </a:lnTo>
                  <a:lnTo>
                    <a:pt x="451" y="26"/>
                  </a:lnTo>
                  <a:lnTo>
                    <a:pt x="469" y="22"/>
                  </a:lnTo>
                  <a:lnTo>
                    <a:pt x="477" y="22"/>
                  </a:lnTo>
                  <a:lnTo>
                    <a:pt x="485" y="22"/>
                  </a:lnTo>
                  <a:lnTo>
                    <a:pt x="503" y="14"/>
                  </a:lnTo>
                  <a:lnTo>
                    <a:pt x="509" y="12"/>
                  </a:lnTo>
                  <a:lnTo>
                    <a:pt x="531" y="0"/>
                  </a:lnTo>
                  <a:lnTo>
                    <a:pt x="535" y="2"/>
                  </a:lnTo>
                  <a:lnTo>
                    <a:pt x="537" y="2"/>
                  </a:lnTo>
                  <a:lnTo>
                    <a:pt x="533" y="10"/>
                  </a:lnTo>
                  <a:lnTo>
                    <a:pt x="535" y="22"/>
                  </a:lnTo>
                  <a:lnTo>
                    <a:pt x="531" y="32"/>
                  </a:lnTo>
                  <a:lnTo>
                    <a:pt x="529" y="36"/>
                  </a:lnTo>
                  <a:lnTo>
                    <a:pt x="521" y="40"/>
                  </a:lnTo>
                  <a:lnTo>
                    <a:pt x="513" y="46"/>
                  </a:lnTo>
                  <a:lnTo>
                    <a:pt x="509" y="48"/>
                  </a:lnTo>
                  <a:lnTo>
                    <a:pt x="507" y="52"/>
                  </a:lnTo>
                  <a:lnTo>
                    <a:pt x="505" y="58"/>
                  </a:lnTo>
                  <a:lnTo>
                    <a:pt x="511" y="70"/>
                  </a:lnTo>
                  <a:lnTo>
                    <a:pt x="513" y="72"/>
                  </a:lnTo>
                  <a:lnTo>
                    <a:pt x="513" y="76"/>
                  </a:lnTo>
                  <a:lnTo>
                    <a:pt x="513" y="86"/>
                  </a:lnTo>
                  <a:lnTo>
                    <a:pt x="511" y="92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5" y="110"/>
                  </a:lnTo>
                  <a:lnTo>
                    <a:pt x="517" y="112"/>
                  </a:lnTo>
                  <a:lnTo>
                    <a:pt x="521" y="118"/>
                  </a:lnTo>
                  <a:lnTo>
                    <a:pt x="529" y="122"/>
                  </a:lnTo>
                  <a:lnTo>
                    <a:pt x="535" y="124"/>
                  </a:lnTo>
                  <a:lnTo>
                    <a:pt x="537" y="128"/>
                  </a:lnTo>
                  <a:lnTo>
                    <a:pt x="539" y="132"/>
                  </a:lnTo>
                  <a:lnTo>
                    <a:pt x="537" y="144"/>
                  </a:lnTo>
                  <a:lnTo>
                    <a:pt x="535" y="148"/>
                  </a:lnTo>
                  <a:lnTo>
                    <a:pt x="533" y="152"/>
                  </a:lnTo>
                  <a:lnTo>
                    <a:pt x="527" y="156"/>
                  </a:lnTo>
                  <a:lnTo>
                    <a:pt x="515" y="162"/>
                  </a:lnTo>
                  <a:lnTo>
                    <a:pt x="509" y="166"/>
                  </a:lnTo>
                  <a:lnTo>
                    <a:pt x="507" y="170"/>
                  </a:lnTo>
                  <a:lnTo>
                    <a:pt x="507" y="174"/>
                  </a:lnTo>
                  <a:lnTo>
                    <a:pt x="507" y="188"/>
                  </a:lnTo>
                  <a:lnTo>
                    <a:pt x="503" y="192"/>
                  </a:lnTo>
                  <a:lnTo>
                    <a:pt x="503" y="196"/>
                  </a:lnTo>
                  <a:lnTo>
                    <a:pt x="497" y="200"/>
                  </a:lnTo>
                  <a:lnTo>
                    <a:pt x="493" y="202"/>
                  </a:lnTo>
                  <a:lnTo>
                    <a:pt x="489" y="204"/>
                  </a:lnTo>
                  <a:lnTo>
                    <a:pt x="481" y="210"/>
                  </a:lnTo>
                  <a:lnTo>
                    <a:pt x="479" y="212"/>
                  </a:lnTo>
                  <a:lnTo>
                    <a:pt x="477" y="216"/>
                  </a:lnTo>
                  <a:lnTo>
                    <a:pt x="479" y="220"/>
                  </a:lnTo>
                  <a:lnTo>
                    <a:pt x="479" y="224"/>
                  </a:lnTo>
                  <a:lnTo>
                    <a:pt x="483" y="226"/>
                  </a:lnTo>
                  <a:lnTo>
                    <a:pt x="483" y="234"/>
                  </a:lnTo>
                  <a:lnTo>
                    <a:pt x="493" y="242"/>
                  </a:lnTo>
                  <a:lnTo>
                    <a:pt x="493" y="242"/>
                  </a:lnTo>
                  <a:lnTo>
                    <a:pt x="507" y="244"/>
                  </a:lnTo>
                  <a:lnTo>
                    <a:pt x="513" y="242"/>
                  </a:lnTo>
                  <a:lnTo>
                    <a:pt x="515" y="244"/>
                  </a:lnTo>
                  <a:lnTo>
                    <a:pt x="523" y="244"/>
                  </a:lnTo>
                  <a:lnTo>
                    <a:pt x="529" y="242"/>
                  </a:lnTo>
                  <a:lnTo>
                    <a:pt x="545" y="242"/>
                  </a:lnTo>
                  <a:lnTo>
                    <a:pt x="549" y="244"/>
                  </a:lnTo>
                  <a:lnTo>
                    <a:pt x="553" y="251"/>
                  </a:lnTo>
                  <a:lnTo>
                    <a:pt x="553" y="255"/>
                  </a:lnTo>
                  <a:lnTo>
                    <a:pt x="555" y="259"/>
                  </a:lnTo>
                  <a:lnTo>
                    <a:pt x="557" y="259"/>
                  </a:lnTo>
                  <a:lnTo>
                    <a:pt x="561" y="267"/>
                  </a:lnTo>
                  <a:lnTo>
                    <a:pt x="561" y="267"/>
                  </a:lnTo>
                  <a:lnTo>
                    <a:pt x="561" y="267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4458" y="2500"/>
              <a:ext cx="566" cy="501"/>
            </a:xfrm>
            <a:custGeom>
              <a:avLst/>
              <a:gdLst>
                <a:gd name="T0" fmla="*/ 214 w 566"/>
                <a:gd name="T1" fmla="*/ 4 h 501"/>
                <a:gd name="T2" fmla="*/ 216 w 566"/>
                <a:gd name="T3" fmla="*/ 26 h 501"/>
                <a:gd name="T4" fmla="*/ 222 w 566"/>
                <a:gd name="T5" fmla="*/ 38 h 501"/>
                <a:gd name="T6" fmla="*/ 236 w 566"/>
                <a:gd name="T7" fmla="*/ 42 h 501"/>
                <a:gd name="T8" fmla="*/ 252 w 566"/>
                <a:gd name="T9" fmla="*/ 34 h 501"/>
                <a:gd name="T10" fmla="*/ 260 w 566"/>
                <a:gd name="T11" fmla="*/ 32 h 501"/>
                <a:gd name="T12" fmla="*/ 286 w 566"/>
                <a:gd name="T13" fmla="*/ 38 h 501"/>
                <a:gd name="T14" fmla="*/ 312 w 566"/>
                <a:gd name="T15" fmla="*/ 70 h 501"/>
                <a:gd name="T16" fmla="*/ 312 w 566"/>
                <a:gd name="T17" fmla="*/ 82 h 501"/>
                <a:gd name="T18" fmla="*/ 314 w 566"/>
                <a:gd name="T19" fmla="*/ 112 h 501"/>
                <a:gd name="T20" fmla="*/ 308 w 566"/>
                <a:gd name="T21" fmla="*/ 138 h 501"/>
                <a:gd name="T22" fmla="*/ 308 w 566"/>
                <a:gd name="T23" fmla="*/ 146 h 501"/>
                <a:gd name="T24" fmla="*/ 312 w 566"/>
                <a:gd name="T25" fmla="*/ 158 h 501"/>
                <a:gd name="T26" fmla="*/ 314 w 566"/>
                <a:gd name="T27" fmla="*/ 170 h 501"/>
                <a:gd name="T28" fmla="*/ 320 w 566"/>
                <a:gd name="T29" fmla="*/ 174 h 501"/>
                <a:gd name="T30" fmla="*/ 328 w 566"/>
                <a:gd name="T31" fmla="*/ 178 h 501"/>
                <a:gd name="T32" fmla="*/ 338 w 566"/>
                <a:gd name="T33" fmla="*/ 184 h 501"/>
                <a:gd name="T34" fmla="*/ 350 w 566"/>
                <a:gd name="T35" fmla="*/ 182 h 501"/>
                <a:gd name="T36" fmla="*/ 362 w 566"/>
                <a:gd name="T37" fmla="*/ 178 h 501"/>
                <a:gd name="T38" fmla="*/ 368 w 566"/>
                <a:gd name="T39" fmla="*/ 180 h 501"/>
                <a:gd name="T40" fmla="*/ 386 w 566"/>
                <a:gd name="T41" fmla="*/ 192 h 501"/>
                <a:gd name="T42" fmla="*/ 398 w 566"/>
                <a:gd name="T43" fmla="*/ 216 h 501"/>
                <a:gd name="T44" fmla="*/ 404 w 566"/>
                <a:gd name="T45" fmla="*/ 239 h 501"/>
                <a:gd name="T46" fmla="*/ 426 w 566"/>
                <a:gd name="T47" fmla="*/ 261 h 501"/>
                <a:gd name="T48" fmla="*/ 440 w 566"/>
                <a:gd name="T49" fmla="*/ 265 h 501"/>
                <a:gd name="T50" fmla="*/ 460 w 566"/>
                <a:gd name="T51" fmla="*/ 285 h 501"/>
                <a:gd name="T52" fmla="*/ 468 w 566"/>
                <a:gd name="T53" fmla="*/ 303 h 501"/>
                <a:gd name="T54" fmla="*/ 474 w 566"/>
                <a:gd name="T55" fmla="*/ 313 h 501"/>
                <a:gd name="T56" fmla="*/ 482 w 566"/>
                <a:gd name="T57" fmla="*/ 325 h 501"/>
                <a:gd name="T58" fmla="*/ 504 w 566"/>
                <a:gd name="T59" fmla="*/ 335 h 501"/>
                <a:gd name="T60" fmla="*/ 522 w 566"/>
                <a:gd name="T61" fmla="*/ 347 h 501"/>
                <a:gd name="T62" fmla="*/ 530 w 566"/>
                <a:gd name="T63" fmla="*/ 353 h 501"/>
                <a:gd name="T64" fmla="*/ 536 w 566"/>
                <a:gd name="T65" fmla="*/ 365 h 501"/>
                <a:gd name="T66" fmla="*/ 538 w 566"/>
                <a:gd name="T67" fmla="*/ 371 h 501"/>
                <a:gd name="T68" fmla="*/ 548 w 566"/>
                <a:gd name="T69" fmla="*/ 381 h 501"/>
                <a:gd name="T70" fmla="*/ 560 w 566"/>
                <a:gd name="T71" fmla="*/ 389 h 501"/>
                <a:gd name="T72" fmla="*/ 566 w 566"/>
                <a:gd name="T73" fmla="*/ 401 h 501"/>
                <a:gd name="T74" fmla="*/ 560 w 566"/>
                <a:gd name="T75" fmla="*/ 417 h 501"/>
                <a:gd name="T76" fmla="*/ 548 w 566"/>
                <a:gd name="T77" fmla="*/ 425 h 501"/>
                <a:gd name="T78" fmla="*/ 532 w 566"/>
                <a:gd name="T79" fmla="*/ 427 h 501"/>
                <a:gd name="T80" fmla="*/ 520 w 566"/>
                <a:gd name="T81" fmla="*/ 435 h 501"/>
                <a:gd name="T82" fmla="*/ 514 w 566"/>
                <a:gd name="T83" fmla="*/ 435 h 501"/>
                <a:gd name="T84" fmla="*/ 498 w 566"/>
                <a:gd name="T85" fmla="*/ 431 h 501"/>
                <a:gd name="T86" fmla="*/ 488 w 566"/>
                <a:gd name="T87" fmla="*/ 433 h 501"/>
                <a:gd name="T88" fmla="*/ 484 w 566"/>
                <a:gd name="T89" fmla="*/ 441 h 501"/>
                <a:gd name="T90" fmla="*/ 480 w 566"/>
                <a:gd name="T91" fmla="*/ 451 h 501"/>
                <a:gd name="T92" fmla="*/ 470 w 566"/>
                <a:gd name="T93" fmla="*/ 457 h 501"/>
                <a:gd name="T94" fmla="*/ 466 w 566"/>
                <a:gd name="T95" fmla="*/ 463 h 501"/>
                <a:gd name="T96" fmla="*/ 436 w 566"/>
                <a:gd name="T97" fmla="*/ 479 h 501"/>
                <a:gd name="T98" fmla="*/ 414 w 566"/>
                <a:gd name="T99" fmla="*/ 481 h 501"/>
                <a:gd name="T100" fmla="*/ 378 w 566"/>
                <a:gd name="T101" fmla="*/ 501 h 501"/>
                <a:gd name="T102" fmla="*/ 374 w 566"/>
                <a:gd name="T103" fmla="*/ 487 h 501"/>
                <a:gd name="T104" fmla="*/ 380 w 566"/>
                <a:gd name="T105" fmla="*/ 479 h 501"/>
                <a:gd name="T106" fmla="*/ 390 w 566"/>
                <a:gd name="T107" fmla="*/ 469 h 501"/>
                <a:gd name="T108" fmla="*/ 388 w 566"/>
                <a:gd name="T109" fmla="*/ 453 h 501"/>
                <a:gd name="T110" fmla="*/ 386 w 566"/>
                <a:gd name="T111" fmla="*/ 441 h 501"/>
                <a:gd name="T112" fmla="*/ 374 w 566"/>
                <a:gd name="T113" fmla="*/ 437 h 501"/>
                <a:gd name="T114" fmla="*/ 60 w 566"/>
                <a:gd name="T115" fmla="*/ 216 h 501"/>
                <a:gd name="T116" fmla="*/ 54 w 566"/>
                <a:gd name="T117" fmla="*/ 112 h 501"/>
                <a:gd name="T118" fmla="*/ 212 w 566"/>
                <a:gd name="T11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6" h="501">
                  <a:moveTo>
                    <a:pt x="212" y="0"/>
                  </a:moveTo>
                  <a:lnTo>
                    <a:pt x="212" y="2"/>
                  </a:lnTo>
                  <a:lnTo>
                    <a:pt x="214" y="4"/>
                  </a:lnTo>
                  <a:lnTo>
                    <a:pt x="218" y="16"/>
                  </a:lnTo>
                  <a:lnTo>
                    <a:pt x="218" y="20"/>
                  </a:lnTo>
                  <a:lnTo>
                    <a:pt x="216" y="26"/>
                  </a:lnTo>
                  <a:lnTo>
                    <a:pt x="216" y="28"/>
                  </a:lnTo>
                  <a:lnTo>
                    <a:pt x="218" y="34"/>
                  </a:lnTo>
                  <a:lnTo>
                    <a:pt x="222" y="38"/>
                  </a:lnTo>
                  <a:lnTo>
                    <a:pt x="226" y="40"/>
                  </a:lnTo>
                  <a:lnTo>
                    <a:pt x="232" y="40"/>
                  </a:lnTo>
                  <a:lnTo>
                    <a:pt x="236" y="42"/>
                  </a:lnTo>
                  <a:lnTo>
                    <a:pt x="240" y="42"/>
                  </a:lnTo>
                  <a:lnTo>
                    <a:pt x="244" y="40"/>
                  </a:lnTo>
                  <a:lnTo>
                    <a:pt x="252" y="34"/>
                  </a:lnTo>
                  <a:lnTo>
                    <a:pt x="256" y="32"/>
                  </a:lnTo>
                  <a:lnTo>
                    <a:pt x="256" y="32"/>
                  </a:lnTo>
                  <a:lnTo>
                    <a:pt x="260" y="32"/>
                  </a:lnTo>
                  <a:lnTo>
                    <a:pt x="272" y="32"/>
                  </a:lnTo>
                  <a:lnTo>
                    <a:pt x="282" y="36"/>
                  </a:lnTo>
                  <a:lnTo>
                    <a:pt x="286" y="38"/>
                  </a:lnTo>
                  <a:lnTo>
                    <a:pt x="310" y="60"/>
                  </a:lnTo>
                  <a:lnTo>
                    <a:pt x="310" y="64"/>
                  </a:lnTo>
                  <a:lnTo>
                    <a:pt x="312" y="70"/>
                  </a:lnTo>
                  <a:lnTo>
                    <a:pt x="312" y="74"/>
                  </a:lnTo>
                  <a:lnTo>
                    <a:pt x="312" y="78"/>
                  </a:lnTo>
                  <a:lnTo>
                    <a:pt x="312" y="82"/>
                  </a:lnTo>
                  <a:lnTo>
                    <a:pt x="312" y="86"/>
                  </a:lnTo>
                  <a:lnTo>
                    <a:pt x="312" y="92"/>
                  </a:lnTo>
                  <a:lnTo>
                    <a:pt x="314" y="112"/>
                  </a:lnTo>
                  <a:lnTo>
                    <a:pt x="314" y="116"/>
                  </a:lnTo>
                  <a:lnTo>
                    <a:pt x="308" y="136"/>
                  </a:lnTo>
                  <a:lnTo>
                    <a:pt x="308" y="138"/>
                  </a:lnTo>
                  <a:lnTo>
                    <a:pt x="306" y="140"/>
                  </a:lnTo>
                  <a:lnTo>
                    <a:pt x="306" y="142"/>
                  </a:lnTo>
                  <a:lnTo>
                    <a:pt x="308" y="146"/>
                  </a:lnTo>
                  <a:lnTo>
                    <a:pt x="308" y="150"/>
                  </a:lnTo>
                  <a:lnTo>
                    <a:pt x="310" y="152"/>
                  </a:lnTo>
                  <a:lnTo>
                    <a:pt x="312" y="158"/>
                  </a:lnTo>
                  <a:lnTo>
                    <a:pt x="312" y="158"/>
                  </a:lnTo>
                  <a:lnTo>
                    <a:pt x="314" y="166"/>
                  </a:lnTo>
                  <a:lnTo>
                    <a:pt x="314" y="170"/>
                  </a:lnTo>
                  <a:lnTo>
                    <a:pt x="316" y="172"/>
                  </a:lnTo>
                  <a:lnTo>
                    <a:pt x="320" y="174"/>
                  </a:lnTo>
                  <a:lnTo>
                    <a:pt x="320" y="174"/>
                  </a:lnTo>
                  <a:lnTo>
                    <a:pt x="324" y="176"/>
                  </a:lnTo>
                  <a:lnTo>
                    <a:pt x="326" y="176"/>
                  </a:lnTo>
                  <a:lnTo>
                    <a:pt x="328" y="178"/>
                  </a:lnTo>
                  <a:lnTo>
                    <a:pt x="332" y="182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40" y="184"/>
                  </a:lnTo>
                  <a:lnTo>
                    <a:pt x="344" y="184"/>
                  </a:lnTo>
                  <a:lnTo>
                    <a:pt x="350" y="182"/>
                  </a:lnTo>
                  <a:lnTo>
                    <a:pt x="356" y="180"/>
                  </a:lnTo>
                  <a:lnTo>
                    <a:pt x="358" y="178"/>
                  </a:lnTo>
                  <a:lnTo>
                    <a:pt x="362" y="178"/>
                  </a:lnTo>
                  <a:lnTo>
                    <a:pt x="362" y="178"/>
                  </a:lnTo>
                  <a:lnTo>
                    <a:pt x="364" y="178"/>
                  </a:lnTo>
                  <a:lnTo>
                    <a:pt x="368" y="180"/>
                  </a:lnTo>
                  <a:lnTo>
                    <a:pt x="384" y="188"/>
                  </a:lnTo>
                  <a:lnTo>
                    <a:pt x="386" y="190"/>
                  </a:lnTo>
                  <a:lnTo>
                    <a:pt x="386" y="192"/>
                  </a:lnTo>
                  <a:lnTo>
                    <a:pt x="388" y="194"/>
                  </a:lnTo>
                  <a:lnTo>
                    <a:pt x="394" y="208"/>
                  </a:lnTo>
                  <a:lnTo>
                    <a:pt x="398" y="216"/>
                  </a:lnTo>
                  <a:lnTo>
                    <a:pt x="402" y="235"/>
                  </a:lnTo>
                  <a:lnTo>
                    <a:pt x="402" y="237"/>
                  </a:lnTo>
                  <a:lnTo>
                    <a:pt x="404" y="239"/>
                  </a:lnTo>
                  <a:lnTo>
                    <a:pt x="418" y="255"/>
                  </a:lnTo>
                  <a:lnTo>
                    <a:pt x="424" y="259"/>
                  </a:lnTo>
                  <a:lnTo>
                    <a:pt x="426" y="261"/>
                  </a:lnTo>
                  <a:lnTo>
                    <a:pt x="436" y="263"/>
                  </a:lnTo>
                  <a:lnTo>
                    <a:pt x="440" y="265"/>
                  </a:lnTo>
                  <a:lnTo>
                    <a:pt x="440" y="265"/>
                  </a:lnTo>
                  <a:lnTo>
                    <a:pt x="444" y="267"/>
                  </a:lnTo>
                  <a:lnTo>
                    <a:pt x="446" y="269"/>
                  </a:lnTo>
                  <a:lnTo>
                    <a:pt x="460" y="285"/>
                  </a:lnTo>
                  <a:lnTo>
                    <a:pt x="464" y="291"/>
                  </a:lnTo>
                  <a:lnTo>
                    <a:pt x="468" y="299"/>
                  </a:lnTo>
                  <a:lnTo>
                    <a:pt x="468" y="303"/>
                  </a:lnTo>
                  <a:lnTo>
                    <a:pt x="470" y="307"/>
                  </a:lnTo>
                  <a:lnTo>
                    <a:pt x="472" y="309"/>
                  </a:lnTo>
                  <a:lnTo>
                    <a:pt x="474" y="313"/>
                  </a:lnTo>
                  <a:lnTo>
                    <a:pt x="478" y="321"/>
                  </a:lnTo>
                  <a:lnTo>
                    <a:pt x="480" y="323"/>
                  </a:lnTo>
                  <a:lnTo>
                    <a:pt x="482" y="325"/>
                  </a:lnTo>
                  <a:lnTo>
                    <a:pt x="482" y="325"/>
                  </a:lnTo>
                  <a:lnTo>
                    <a:pt x="494" y="331"/>
                  </a:lnTo>
                  <a:lnTo>
                    <a:pt x="504" y="335"/>
                  </a:lnTo>
                  <a:lnTo>
                    <a:pt x="516" y="341"/>
                  </a:lnTo>
                  <a:lnTo>
                    <a:pt x="520" y="345"/>
                  </a:lnTo>
                  <a:lnTo>
                    <a:pt x="522" y="347"/>
                  </a:lnTo>
                  <a:lnTo>
                    <a:pt x="528" y="351"/>
                  </a:lnTo>
                  <a:lnTo>
                    <a:pt x="528" y="351"/>
                  </a:lnTo>
                  <a:lnTo>
                    <a:pt x="530" y="353"/>
                  </a:lnTo>
                  <a:lnTo>
                    <a:pt x="532" y="359"/>
                  </a:lnTo>
                  <a:lnTo>
                    <a:pt x="534" y="361"/>
                  </a:lnTo>
                  <a:lnTo>
                    <a:pt x="536" y="365"/>
                  </a:lnTo>
                  <a:lnTo>
                    <a:pt x="538" y="367"/>
                  </a:lnTo>
                  <a:lnTo>
                    <a:pt x="538" y="369"/>
                  </a:lnTo>
                  <a:lnTo>
                    <a:pt x="538" y="371"/>
                  </a:lnTo>
                  <a:lnTo>
                    <a:pt x="540" y="375"/>
                  </a:lnTo>
                  <a:lnTo>
                    <a:pt x="542" y="377"/>
                  </a:lnTo>
                  <a:lnTo>
                    <a:pt x="548" y="381"/>
                  </a:lnTo>
                  <a:lnTo>
                    <a:pt x="554" y="385"/>
                  </a:lnTo>
                  <a:lnTo>
                    <a:pt x="554" y="385"/>
                  </a:lnTo>
                  <a:lnTo>
                    <a:pt x="560" y="389"/>
                  </a:lnTo>
                  <a:lnTo>
                    <a:pt x="562" y="393"/>
                  </a:lnTo>
                  <a:lnTo>
                    <a:pt x="564" y="397"/>
                  </a:lnTo>
                  <a:lnTo>
                    <a:pt x="566" y="401"/>
                  </a:lnTo>
                  <a:lnTo>
                    <a:pt x="566" y="405"/>
                  </a:lnTo>
                  <a:lnTo>
                    <a:pt x="564" y="413"/>
                  </a:lnTo>
                  <a:lnTo>
                    <a:pt x="560" y="417"/>
                  </a:lnTo>
                  <a:lnTo>
                    <a:pt x="552" y="421"/>
                  </a:lnTo>
                  <a:lnTo>
                    <a:pt x="550" y="423"/>
                  </a:lnTo>
                  <a:lnTo>
                    <a:pt x="548" y="425"/>
                  </a:lnTo>
                  <a:lnTo>
                    <a:pt x="542" y="425"/>
                  </a:lnTo>
                  <a:lnTo>
                    <a:pt x="538" y="425"/>
                  </a:lnTo>
                  <a:lnTo>
                    <a:pt x="532" y="427"/>
                  </a:lnTo>
                  <a:lnTo>
                    <a:pt x="530" y="429"/>
                  </a:lnTo>
                  <a:lnTo>
                    <a:pt x="520" y="435"/>
                  </a:lnTo>
                  <a:lnTo>
                    <a:pt x="520" y="435"/>
                  </a:lnTo>
                  <a:lnTo>
                    <a:pt x="516" y="437"/>
                  </a:lnTo>
                  <a:lnTo>
                    <a:pt x="514" y="437"/>
                  </a:lnTo>
                  <a:lnTo>
                    <a:pt x="514" y="435"/>
                  </a:lnTo>
                  <a:lnTo>
                    <a:pt x="510" y="435"/>
                  </a:lnTo>
                  <a:lnTo>
                    <a:pt x="500" y="431"/>
                  </a:lnTo>
                  <a:lnTo>
                    <a:pt x="498" y="431"/>
                  </a:lnTo>
                  <a:lnTo>
                    <a:pt x="494" y="431"/>
                  </a:lnTo>
                  <a:lnTo>
                    <a:pt x="490" y="433"/>
                  </a:lnTo>
                  <a:lnTo>
                    <a:pt x="488" y="433"/>
                  </a:lnTo>
                  <a:lnTo>
                    <a:pt x="486" y="435"/>
                  </a:lnTo>
                  <a:lnTo>
                    <a:pt x="484" y="439"/>
                  </a:lnTo>
                  <a:lnTo>
                    <a:pt x="484" y="441"/>
                  </a:lnTo>
                  <a:lnTo>
                    <a:pt x="482" y="445"/>
                  </a:lnTo>
                  <a:lnTo>
                    <a:pt x="482" y="449"/>
                  </a:lnTo>
                  <a:lnTo>
                    <a:pt x="480" y="451"/>
                  </a:lnTo>
                  <a:lnTo>
                    <a:pt x="478" y="453"/>
                  </a:lnTo>
                  <a:lnTo>
                    <a:pt x="474" y="457"/>
                  </a:lnTo>
                  <a:lnTo>
                    <a:pt x="470" y="457"/>
                  </a:lnTo>
                  <a:lnTo>
                    <a:pt x="468" y="459"/>
                  </a:lnTo>
                  <a:lnTo>
                    <a:pt x="466" y="461"/>
                  </a:lnTo>
                  <a:lnTo>
                    <a:pt x="466" y="463"/>
                  </a:lnTo>
                  <a:lnTo>
                    <a:pt x="462" y="467"/>
                  </a:lnTo>
                  <a:lnTo>
                    <a:pt x="460" y="469"/>
                  </a:lnTo>
                  <a:lnTo>
                    <a:pt x="436" y="479"/>
                  </a:lnTo>
                  <a:lnTo>
                    <a:pt x="424" y="481"/>
                  </a:lnTo>
                  <a:lnTo>
                    <a:pt x="416" y="481"/>
                  </a:lnTo>
                  <a:lnTo>
                    <a:pt x="414" y="481"/>
                  </a:lnTo>
                  <a:lnTo>
                    <a:pt x="410" y="483"/>
                  </a:lnTo>
                  <a:lnTo>
                    <a:pt x="380" y="499"/>
                  </a:lnTo>
                  <a:lnTo>
                    <a:pt x="378" y="501"/>
                  </a:lnTo>
                  <a:lnTo>
                    <a:pt x="370" y="495"/>
                  </a:lnTo>
                  <a:lnTo>
                    <a:pt x="374" y="491"/>
                  </a:lnTo>
                  <a:lnTo>
                    <a:pt x="374" y="487"/>
                  </a:lnTo>
                  <a:lnTo>
                    <a:pt x="374" y="485"/>
                  </a:lnTo>
                  <a:lnTo>
                    <a:pt x="378" y="483"/>
                  </a:lnTo>
                  <a:lnTo>
                    <a:pt x="380" y="479"/>
                  </a:lnTo>
                  <a:lnTo>
                    <a:pt x="386" y="475"/>
                  </a:lnTo>
                  <a:lnTo>
                    <a:pt x="388" y="473"/>
                  </a:lnTo>
                  <a:lnTo>
                    <a:pt x="390" y="469"/>
                  </a:lnTo>
                  <a:lnTo>
                    <a:pt x="390" y="463"/>
                  </a:lnTo>
                  <a:lnTo>
                    <a:pt x="390" y="457"/>
                  </a:lnTo>
                  <a:lnTo>
                    <a:pt x="388" y="453"/>
                  </a:lnTo>
                  <a:lnTo>
                    <a:pt x="386" y="449"/>
                  </a:lnTo>
                  <a:lnTo>
                    <a:pt x="386" y="445"/>
                  </a:lnTo>
                  <a:lnTo>
                    <a:pt x="386" y="441"/>
                  </a:lnTo>
                  <a:lnTo>
                    <a:pt x="384" y="439"/>
                  </a:lnTo>
                  <a:lnTo>
                    <a:pt x="382" y="439"/>
                  </a:lnTo>
                  <a:lnTo>
                    <a:pt x="374" y="437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0" y="172"/>
                  </a:lnTo>
                  <a:lnTo>
                    <a:pt x="54" y="112"/>
                  </a:lnTo>
                  <a:lnTo>
                    <a:pt x="56" y="110"/>
                  </a:lnTo>
                  <a:lnTo>
                    <a:pt x="156" y="3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3566" y="2550"/>
              <a:ext cx="394" cy="321"/>
            </a:xfrm>
            <a:custGeom>
              <a:avLst/>
              <a:gdLst>
                <a:gd name="T0" fmla="*/ 178 w 394"/>
                <a:gd name="T1" fmla="*/ 52 h 321"/>
                <a:gd name="T2" fmla="*/ 206 w 394"/>
                <a:gd name="T3" fmla="*/ 74 h 321"/>
                <a:gd name="T4" fmla="*/ 208 w 394"/>
                <a:gd name="T5" fmla="*/ 76 h 321"/>
                <a:gd name="T6" fmla="*/ 330 w 394"/>
                <a:gd name="T7" fmla="*/ 168 h 321"/>
                <a:gd name="T8" fmla="*/ 342 w 394"/>
                <a:gd name="T9" fmla="*/ 172 h 321"/>
                <a:gd name="T10" fmla="*/ 354 w 394"/>
                <a:gd name="T11" fmla="*/ 178 h 321"/>
                <a:gd name="T12" fmla="*/ 394 w 394"/>
                <a:gd name="T13" fmla="*/ 213 h 321"/>
                <a:gd name="T14" fmla="*/ 274 w 394"/>
                <a:gd name="T15" fmla="*/ 267 h 321"/>
                <a:gd name="T16" fmla="*/ 268 w 394"/>
                <a:gd name="T17" fmla="*/ 269 h 321"/>
                <a:gd name="T18" fmla="*/ 190 w 394"/>
                <a:gd name="T19" fmla="*/ 279 h 321"/>
                <a:gd name="T20" fmla="*/ 182 w 394"/>
                <a:gd name="T21" fmla="*/ 283 h 321"/>
                <a:gd name="T22" fmla="*/ 82 w 394"/>
                <a:gd name="T23" fmla="*/ 321 h 321"/>
                <a:gd name="T24" fmla="*/ 0 w 394"/>
                <a:gd name="T25" fmla="*/ 72 h 321"/>
                <a:gd name="T26" fmla="*/ 108 w 394"/>
                <a:gd name="T27" fmla="*/ 0 h 321"/>
                <a:gd name="T28" fmla="*/ 178 w 394"/>
                <a:gd name="T29" fmla="*/ 52 h 321"/>
                <a:gd name="T30" fmla="*/ 178 w 394"/>
                <a:gd name="T31" fmla="*/ 52 h 321"/>
                <a:gd name="T32" fmla="*/ 178 w 394"/>
                <a:gd name="T33" fmla="*/ 5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321">
                  <a:moveTo>
                    <a:pt x="178" y="52"/>
                  </a:moveTo>
                  <a:lnTo>
                    <a:pt x="206" y="74"/>
                  </a:lnTo>
                  <a:lnTo>
                    <a:pt x="208" y="76"/>
                  </a:lnTo>
                  <a:lnTo>
                    <a:pt x="330" y="168"/>
                  </a:lnTo>
                  <a:lnTo>
                    <a:pt x="342" y="172"/>
                  </a:lnTo>
                  <a:lnTo>
                    <a:pt x="354" y="178"/>
                  </a:lnTo>
                  <a:lnTo>
                    <a:pt x="394" y="213"/>
                  </a:lnTo>
                  <a:lnTo>
                    <a:pt x="274" y="267"/>
                  </a:lnTo>
                  <a:lnTo>
                    <a:pt x="268" y="269"/>
                  </a:lnTo>
                  <a:lnTo>
                    <a:pt x="190" y="279"/>
                  </a:lnTo>
                  <a:lnTo>
                    <a:pt x="182" y="283"/>
                  </a:lnTo>
                  <a:lnTo>
                    <a:pt x="82" y="321"/>
                  </a:lnTo>
                  <a:lnTo>
                    <a:pt x="0" y="72"/>
                  </a:lnTo>
                  <a:lnTo>
                    <a:pt x="108" y="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707" y="2618"/>
              <a:ext cx="508" cy="469"/>
            </a:xfrm>
            <a:custGeom>
              <a:avLst/>
              <a:gdLst>
                <a:gd name="T0" fmla="*/ 328 w 508"/>
                <a:gd name="T1" fmla="*/ 157 h 469"/>
                <a:gd name="T2" fmla="*/ 442 w 508"/>
                <a:gd name="T3" fmla="*/ 209 h 469"/>
                <a:gd name="T4" fmla="*/ 416 w 508"/>
                <a:gd name="T5" fmla="*/ 213 h 469"/>
                <a:gd name="T6" fmla="*/ 414 w 508"/>
                <a:gd name="T7" fmla="*/ 231 h 469"/>
                <a:gd name="T8" fmla="*/ 436 w 508"/>
                <a:gd name="T9" fmla="*/ 241 h 469"/>
                <a:gd name="T10" fmla="*/ 456 w 508"/>
                <a:gd name="T11" fmla="*/ 251 h 469"/>
                <a:gd name="T12" fmla="*/ 472 w 508"/>
                <a:gd name="T13" fmla="*/ 253 h 469"/>
                <a:gd name="T14" fmla="*/ 490 w 508"/>
                <a:gd name="T15" fmla="*/ 253 h 469"/>
                <a:gd name="T16" fmla="*/ 498 w 508"/>
                <a:gd name="T17" fmla="*/ 271 h 469"/>
                <a:gd name="T18" fmla="*/ 486 w 508"/>
                <a:gd name="T19" fmla="*/ 283 h 469"/>
                <a:gd name="T20" fmla="*/ 458 w 508"/>
                <a:gd name="T21" fmla="*/ 285 h 469"/>
                <a:gd name="T22" fmla="*/ 462 w 508"/>
                <a:gd name="T23" fmla="*/ 297 h 469"/>
                <a:gd name="T24" fmla="*/ 474 w 508"/>
                <a:gd name="T25" fmla="*/ 313 h 469"/>
                <a:gd name="T26" fmla="*/ 504 w 508"/>
                <a:gd name="T27" fmla="*/ 339 h 469"/>
                <a:gd name="T28" fmla="*/ 498 w 508"/>
                <a:gd name="T29" fmla="*/ 357 h 469"/>
                <a:gd name="T30" fmla="*/ 484 w 508"/>
                <a:gd name="T31" fmla="*/ 361 h 469"/>
                <a:gd name="T32" fmla="*/ 464 w 508"/>
                <a:gd name="T33" fmla="*/ 357 h 469"/>
                <a:gd name="T34" fmla="*/ 464 w 508"/>
                <a:gd name="T35" fmla="*/ 365 h 469"/>
                <a:gd name="T36" fmla="*/ 478 w 508"/>
                <a:gd name="T37" fmla="*/ 373 h 469"/>
                <a:gd name="T38" fmla="*/ 468 w 508"/>
                <a:gd name="T39" fmla="*/ 385 h 469"/>
                <a:gd name="T40" fmla="*/ 478 w 508"/>
                <a:gd name="T41" fmla="*/ 395 h 469"/>
                <a:gd name="T42" fmla="*/ 472 w 508"/>
                <a:gd name="T43" fmla="*/ 405 h 469"/>
                <a:gd name="T44" fmla="*/ 448 w 508"/>
                <a:gd name="T45" fmla="*/ 411 h 469"/>
                <a:gd name="T46" fmla="*/ 442 w 508"/>
                <a:gd name="T47" fmla="*/ 415 h 469"/>
                <a:gd name="T48" fmla="*/ 428 w 508"/>
                <a:gd name="T49" fmla="*/ 433 h 469"/>
                <a:gd name="T50" fmla="*/ 420 w 508"/>
                <a:gd name="T51" fmla="*/ 429 h 469"/>
                <a:gd name="T52" fmla="*/ 398 w 508"/>
                <a:gd name="T53" fmla="*/ 417 h 469"/>
                <a:gd name="T54" fmla="*/ 392 w 508"/>
                <a:gd name="T55" fmla="*/ 429 h 469"/>
                <a:gd name="T56" fmla="*/ 394 w 508"/>
                <a:gd name="T57" fmla="*/ 441 h 469"/>
                <a:gd name="T58" fmla="*/ 386 w 508"/>
                <a:gd name="T59" fmla="*/ 443 h 469"/>
                <a:gd name="T60" fmla="*/ 374 w 508"/>
                <a:gd name="T61" fmla="*/ 445 h 469"/>
                <a:gd name="T62" fmla="*/ 362 w 508"/>
                <a:gd name="T63" fmla="*/ 441 h 469"/>
                <a:gd name="T64" fmla="*/ 356 w 508"/>
                <a:gd name="T65" fmla="*/ 447 h 469"/>
                <a:gd name="T66" fmla="*/ 350 w 508"/>
                <a:gd name="T67" fmla="*/ 441 h 469"/>
                <a:gd name="T68" fmla="*/ 350 w 508"/>
                <a:gd name="T69" fmla="*/ 435 h 469"/>
                <a:gd name="T70" fmla="*/ 356 w 508"/>
                <a:gd name="T71" fmla="*/ 429 h 469"/>
                <a:gd name="T72" fmla="*/ 350 w 508"/>
                <a:gd name="T73" fmla="*/ 421 h 469"/>
                <a:gd name="T74" fmla="*/ 344 w 508"/>
                <a:gd name="T75" fmla="*/ 419 h 469"/>
                <a:gd name="T76" fmla="*/ 334 w 508"/>
                <a:gd name="T77" fmla="*/ 427 h 469"/>
                <a:gd name="T78" fmla="*/ 324 w 508"/>
                <a:gd name="T79" fmla="*/ 429 h 469"/>
                <a:gd name="T80" fmla="*/ 288 w 508"/>
                <a:gd name="T81" fmla="*/ 435 h 469"/>
                <a:gd name="T82" fmla="*/ 260 w 508"/>
                <a:gd name="T83" fmla="*/ 419 h 469"/>
                <a:gd name="T84" fmla="*/ 242 w 508"/>
                <a:gd name="T85" fmla="*/ 423 h 469"/>
                <a:gd name="T86" fmla="*/ 210 w 508"/>
                <a:gd name="T87" fmla="*/ 417 h 469"/>
                <a:gd name="T88" fmla="*/ 184 w 508"/>
                <a:gd name="T89" fmla="*/ 419 h 469"/>
                <a:gd name="T90" fmla="*/ 174 w 508"/>
                <a:gd name="T91" fmla="*/ 409 h 469"/>
                <a:gd name="T92" fmla="*/ 158 w 508"/>
                <a:gd name="T93" fmla="*/ 411 h 469"/>
                <a:gd name="T94" fmla="*/ 144 w 508"/>
                <a:gd name="T95" fmla="*/ 421 h 469"/>
                <a:gd name="T96" fmla="*/ 104 w 508"/>
                <a:gd name="T97" fmla="*/ 433 h 469"/>
                <a:gd name="T98" fmla="*/ 94 w 508"/>
                <a:gd name="T99" fmla="*/ 445 h 469"/>
                <a:gd name="T100" fmla="*/ 90 w 508"/>
                <a:gd name="T101" fmla="*/ 445 h 469"/>
                <a:gd name="T102" fmla="*/ 70 w 508"/>
                <a:gd name="T103" fmla="*/ 451 h 469"/>
                <a:gd name="T104" fmla="*/ 56 w 508"/>
                <a:gd name="T105" fmla="*/ 451 h 469"/>
                <a:gd name="T106" fmla="*/ 54 w 508"/>
                <a:gd name="T107" fmla="*/ 455 h 469"/>
                <a:gd name="T108" fmla="*/ 46 w 508"/>
                <a:gd name="T109" fmla="*/ 455 h 469"/>
                <a:gd name="T110" fmla="*/ 42 w 508"/>
                <a:gd name="T111" fmla="*/ 461 h 469"/>
                <a:gd name="T112" fmla="*/ 40 w 508"/>
                <a:gd name="T113" fmla="*/ 463 h 469"/>
                <a:gd name="T114" fmla="*/ 24 w 508"/>
                <a:gd name="T115" fmla="*/ 469 h 469"/>
                <a:gd name="T116" fmla="*/ 24 w 508"/>
                <a:gd name="T117" fmla="*/ 461 h 469"/>
                <a:gd name="T118" fmla="*/ 16 w 508"/>
                <a:gd name="T119" fmla="*/ 467 h 469"/>
                <a:gd name="T120" fmla="*/ 8 w 508"/>
                <a:gd name="T121" fmla="*/ 461 h 469"/>
                <a:gd name="T122" fmla="*/ 120 w 508"/>
                <a:gd name="T12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8" h="469">
                  <a:moveTo>
                    <a:pt x="120" y="0"/>
                  </a:moveTo>
                  <a:lnTo>
                    <a:pt x="252" y="129"/>
                  </a:lnTo>
                  <a:lnTo>
                    <a:pt x="328" y="157"/>
                  </a:lnTo>
                  <a:lnTo>
                    <a:pt x="332" y="157"/>
                  </a:lnTo>
                  <a:lnTo>
                    <a:pt x="450" y="201"/>
                  </a:lnTo>
                  <a:lnTo>
                    <a:pt x="442" y="209"/>
                  </a:lnTo>
                  <a:lnTo>
                    <a:pt x="428" y="211"/>
                  </a:lnTo>
                  <a:lnTo>
                    <a:pt x="424" y="213"/>
                  </a:lnTo>
                  <a:lnTo>
                    <a:pt x="416" y="213"/>
                  </a:lnTo>
                  <a:lnTo>
                    <a:pt x="410" y="219"/>
                  </a:lnTo>
                  <a:lnTo>
                    <a:pt x="410" y="223"/>
                  </a:lnTo>
                  <a:lnTo>
                    <a:pt x="414" y="231"/>
                  </a:lnTo>
                  <a:lnTo>
                    <a:pt x="418" y="235"/>
                  </a:lnTo>
                  <a:lnTo>
                    <a:pt x="432" y="239"/>
                  </a:lnTo>
                  <a:lnTo>
                    <a:pt x="436" y="241"/>
                  </a:lnTo>
                  <a:lnTo>
                    <a:pt x="448" y="245"/>
                  </a:lnTo>
                  <a:lnTo>
                    <a:pt x="450" y="247"/>
                  </a:lnTo>
                  <a:lnTo>
                    <a:pt x="456" y="251"/>
                  </a:lnTo>
                  <a:lnTo>
                    <a:pt x="466" y="253"/>
                  </a:lnTo>
                  <a:lnTo>
                    <a:pt x="470" y="253"/>
                  </a:lnTo>
                  <a:lnTo>
                    <a:pt x="472" y="253"/>
                  </a:lnTo>
                  <a:lnTo>
                    <a:pt x="480" y="251"/>
                  </a:lnTo>
                  <a:lnTo>
                    <a:pt x="486" y="251"/>
                  </a:lnTo>
                  <a:lnTo>
                    <a:pt x="490" y="253"/>
                  </a:lnTo>
                  <a:lnTo>
                    <a:pt x="496" y="257"/>
                  </a:lnTo>
                  <a:lnTo>
                    <a:pt x="498" y="263"/>
                  </a:lnTo>
                  <a:lnTo>
                    <a:pt x="498" y="271"/>
                  </a:lnTo>
                  <a:lnTo>
                    <a:pt x="496" y="279"/>
                  </a:lnTo>
                  <a:lnTo>
                    <a:pt x="490" y="283"/>
                  </a:lnTo>
                  <a:lnTo>
                    <a:pt x="486" y="283"/>
                  </a:lnTo>
                  <a:lnTo>
                    <a:pt x="468" y="279"/>
                  </a:lnTo>
                  <a:lnTo>
                    <a:pt x="464" y="281"/>
                  </a:lnTo>
                  <a:lnTo>
                    <a:pt x="458" y="285"/>
                  </a:lnTo>
                  <a:lnTo>
                    <a:pt x="458" y="287"/>
                  </a:lnTo>
                  <a:lnTo>
                    <a:pt x="460" y="293"/>
                  </a:lnTo>
                  <a:lnTo>
                    <a:pt x="462" y="297"/>
                  </a:lnTo>
                  <a:lnTo>
                    <a:pt x="466" y="301"/>
                  </a:lnTo>
                  <a:lnTo>
                    <a:pt x="470" y="311"/>
                  </a:lnTo>
                  <a:lnTo>
                    <a:pt x="474" y="313"/>
                  </a:lnTo>
                  <a:lnTo>
                    <a:pt x="482" y="315"/>
                  </a:lnTo>
                  <a:lnTo>
                    <a:pt x="498" y="325"/>
                  </a:lnTo>
                  <a:lnTo>
                    <a:pt x="504" y="339"/>
                  </a:lnTo>
                  <a:lnTo>
                    <a:pt x="508" y="345"/>
                  </a:lnTo>
                  <a:lnTo>
                    <a:pt x="504" y="353"/>
                  </a:lnTo>
                  <a:lnTo>
                    <a:pt x="498" y="357"/>
                  </a:lnTo>
                  <a:lnTo>
                    <a:pt x="494" y="359"/>
                  </a:lnTo>
                  <a:lnTo>
                    <a:pt x="488" y="359"/>
                  </a:lnTo>
                  <a:lnTo>
                    <a:pt x="484" y="361"/>
                  </a:lnTo>
                  <a:lnTo>
                    <a:pt x="476" y="357"/>
                  </a:lnTo>
                  <a:lnTo>
                    <a:pt x="466" y="355"/>
                  </a:lnTo>
                  <a:lnTo>
                    <a:pt x="464" y="357"/>
                  </a:lnTo>
                  <a:lnTo>
                    <a:pt x="462" y="357"/>
                  </a:lnTo>
                  <a:lnTo>
                    <a:pt x="460" y="361"/>
                  </a:lnTo>
                  <a:lnTo>
                    <a:pt x="464" y="365"/>
                  </a:lnTo>
                  <a:lnTo>
                    <a:pt x="474" y="367"/>
                  </a:lnTo>
                  <a:lnTo>
                    <a:pt x="476" y="369"/>
                  </a:lnTo>
                  <a:lnTo>
                    <a:pt x="478" y="373"/>
                  </a:lnTo>
                  <a:lnTo>
                    <a:pt x="476" y="375"/>
                  </a:lnTo>
                  <a:lnTo>
                    <a:pt x="468" y="381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74" y="391"/>
                  </a:lnTo>
                  <a:lnTo>
                    <a:pt x="478" y="395"/>
                  </a:lnTo>
                  <a:lnTo>
                    <a:pt x="480" y="399"/>
                  </a:lnTo>
                  <a:lnTo>
                    <a:pt x="478" y="401"/>
                  </a:lnTo>
                  <a:lnTo>
                    <a:pt x="472" y="405"/>
                  </a:lnTo>
                  <a:lnTo>
                    <a:pt x="464" y="407"/>
                  </a:lnTo>
                  <a:lnTo>
                    <a:pt x="452" y="409"/>
                  </a:lnTo>
                  <a:lnTo>
                    <a:pt x="448" y="411"/>
                  </a:lnTo>
                  <a:lnTo>
                    <a:pt x="446" y="411"/>
                  </a:lnTo>
                  <a:lnTo>
                    <a:pt x="444" y="413"/>
                  </a:lnTo>
                  <a:lnTo>
                    <a:pt x="442" y="415"/>
                  </a:lnTo>
                  <a:lnTo>
                    <a:pt x="438" y="421"/>
                  </a:lnTo>
                  <a:lnTo>
                    <a:pt x="436" y="427"/>
                  </a:lnTo>
                  <a:lnTo>
                    <a:pt x="428" y="433"/>
                  </a:lnTo>
                  <a:lnTo>
                    <a:pt x="426" y="433"/>
                  </a:lnTo>
                  <a:lnTo>
                    <a:pt x="424" y="433"/>
                  </a:lnTo>
                  <a:lnTo>
                    <a:pt x="420" y="429"/>
                  </a:lnTo>
                  <a:lnTo>
                    <a:pt x="414" y="419"/>
                  </a:lnTo>
                  <a:lnTo>
                    <a:pt x="408" y="415"/>
                  </a:lnTo>
                  <a:lnTo>
                    <a:pt x="398" y="417"/>
                  </a:lnTo>
                  <a:lnTo>
                    <a:pt x="392" y="419"/>
                  </a:lnTo>
                  <a:lnTo>
                    <a:pt x="390" y="423"/>
                  </a:lnTo>
                  <a:lnTo>
                    <a:pt x="392" y="429"/>
                  </a:lnTo>
                  <a:lnTo>
                    <a:pt x="394" y="435"/>
                  </a:lnTo>
                  <a:lnTo>
                    <a:pt x="394" y="439"/>
                  </a:lnTo>
                  <a:lnTo>
                    <a:pt x="394" y="441"/>
                  </a:lnTo>
                  <a:lnTo>
                    <a:pt x="392" y="443"/>
                  </a:lnTo>
                  <a:lnTo>
                    <a:pt x="388" y="443"/>
                  </a:lnTo>
                  <a:lnTo>
                    <a:pt x="386" y="443"/>
                  </a:lnTo>
                  <a:lnTo>
                    <a:pt x="380" y="441"/>
                  </a:lnTo>
                  <a:lnTo>
                    <a:pt x="378" y="441"/>
                  </a:lnTo>
                  <a:lnTo>
                    <a:pt x="374" y="445"/>
                  </a:lnTo>
                  <a:lnTo>
                    <a:pt x="372" y="445"/>
                  </a:lnTo>
                  <a:lnTo>
                    <a:pt x="364" y="443"/>
                  </a:lnTo>
                  <a:lnTo>
                    <a:pt x="362" y="441"/>
                  </a:lnTo>
                  <a:lnTo>
                    <a:pt x="362" y="443"/>
                  </a:lnTo>
                  <a:lnTo>
                    <a:pt x="360" y="447"/>
                  </a:lnTo>
                  <a:lnTo>
                    <a:pt x="356" y="447"/>
                  </a:lnTo>
                  <a:lnTo>
                    <a:pt x="354" y="447"/>
                  </a:lnTo>
                  <a:lnTo>
                    <a:pt x="350" y="445"/>
                  </a:lnTo>
                  <a:lnTo>
                    <a:pt x="350" y="441"/>
                  </a:lnTo>
                  <a:lnTo>
                    <a:pt x="350" y="439"/>
                  </a:lnTo>
                  <a:lnTo>
                    <a:pt x="350" y="437"/>
                  </a:lnTo>
                  <a:lnTo>
                    <a:pt x="350" y="435"/>
                  </a:lnTo>
                  <a:lnTo>
                    <a:pt x="352" y="433"/>
                  </a:lnTo>
                  <a:lnTo>
                    <a:pt x="354" y="433"/>
                  </a:lnTo>
                  <a:lnTo>
                    <a:pt x="356" y="429"/>
                  </a:lnTo>
                  <a:lnTo>
                    <a:pt x="356" y="427"/>
                  </a:lnTo>
                  <a:lnTo>
                    <a:pt x="352" y="423"/>
                  </a:lnTo>
                  <a:lnTo>
                    <a:pt x="350" y="421"/>
                  </a:lnTo>
                  <a:lnTo>
                    <a:pt x="348" y="421"/>
                  </a:lnTo>
                  <a:lnTo>
                    <a:pt x="346" y="421"/>
                  </a:lnTo>
                  <a:lnTo>
                    <a:pt x="344" y="419"/>
                  </a:lnTo>
                  <a:lnTo>
                    <a:pt x="344" y="419"/>
                  </a:lnTo>
                  <a:lnTo>
                    <a:pt x="340" y="419"/>
                  </a:lnTo>
                  <a:lnTo>
                    <a:pt x="334" y="427"/>
                  </a:lnTo>
                  <a:lnTo>
                    <a:pt x="332" y="429"/>
                  </a:lnTo>
                  <a:lnTo>
                    <a:pt x="326" y="427"/>
                  </a:lnTo>
                  <a:lnTo>
                    <a:pt x="324" y="429"/>
                  </a:lnTo>
                  <a:lnTo>
                    <a:pt x="318" y="433"/>
                  </a:lnTo>
                  <a:lnTo>
                    <a:pt x="304" y="437"/>
                  </a:lnTo>
                  <a:lnTo>
                    <a:pt x="288" y="435"/>
                  </a:lnTo>
                  <a:lnTo>
                    <a:pt x="272" y="431"/>
                  </a:lnTo>
                  <a:lnTo>
                    <a:pt x="266" y="421"/>
                  </a:lnTo>
                  <a:lnTo>
                    <a:pt x="260" y="419"/>
                  </a:lnTo>
                  <a:lnTo>
                    <a:pt x="254" y="419"/>
                  </a:lnTo>
                  <a:lnTo>
                    <a:pt x="250" y="423"/>
                  </a:lnTo>
                  <a:lnTo>
                    <a:pt x="242" y="423"/>
                  </a:lnTo>
                  <a:lnTo>
                    <a:pt x="226" y="423"/>
                  </a:lnTo>
                  <a:lnTo>
                    <a:pt x="216" y="419"/>
                  </a:lnTo>
                  <a:lnTo>
                    <a:pt x="210" y="417"/>
                  </a:lnTo>
                  <a:lnTo>
                    <a:pt x="188" y="425"/>
                  </a:lnTo>
                  <a:lnTo>
                    <a:pt x="184" y="423"/>
                  </a:lnTo>
                  <a:lnTo>
                    <a:pt x="184" y="419"/>
                  </a:lnTo>
                  <a:lnTo>
                    <a:pt x="182" y="415"/>
                  </a:lnTo>
                  <a:lnTo>
                    <a:pt x="178" y="415"/>
                  </a:lnTo>
                  <a:lnTo>
                    <a:pt x="174" y="409"/>
                  </a:lnTo>
                  <a:lnTo>
                    <a:pt x="170" y="409"/>
                  </a:lnTo>
                  <a:lnTo>
                    <a:pt x="162" y="407"/>
                  </a:lnTo>
                  <a:lnTo>
                    <a:pt x="158" y="411"/>
                  </a:lnTo>
                  <a:lnTo>
                    <a:pt x="156" y="421"/>
                  </a:lnTo>
                  <a:lnTo>
                    <a:pt x="156" y="423"/>
                  </a:lnTo>
                  <a:lnTo>
                    <a:pt x="144" y="421"/>
                  </a:lnTo>
                  <a:lnTo>
                    <a:pt x="124" y="427"/>
                  </a:lnTo>
                  <a:lnTo>
                    <a:pt x="110" y="431"/>
                  </a:lnTo>
                  <a:lnTo>
                    <a:pt x="104" y="433"/>
                  </a:lnTo>
                  <a:lnTo>
                    <a:pt x="98" y="437"/>
                  </a:lnTo>
                  <a:lnTo>
                    <a:pt x="94" y="441"/>
                  </a:lnTo>
                  <a:lnTo>
                    <a:pt x="94" y="445"/>
                  </a:lnTo>
                  <a:lnTo>
                    <a:pt x="94" y="445"/>
                  </a:lnTo>
                  <a:lnTo>
                    <a:pt x="92" y="445"/>
                  </a:lnTo>
                  <a:lnTo>
                    <a:pt x="90" y="445"/>
                  </a:lnTo>
                  <a:lnTo>
                    <a:pt x="78" y="449"/>
                  </a:lnTo>
                  <a:lnTo>
                    <a:pt x="72" y="451"/>
                  </a:lnTo>
                  <a:lnTo>
                    <a:pt x="70" y="451"/>
                  </a:lnTo>
                  <a:lnTo>
                    <a:pt x="64" y="447"/>
                  </a:lnTo>
                  <a:lnTo>
                    <a:pt x="60" y="449"/>
                  </a:lnTo>
                  <a:lnTo>
                    <a:pt x="56" y="451"/>
                  </a:lnTo>
                  <a:lnTo>
                    <a:pt x="56" y="451"/>
                  </a:lnTo>
                  <a:lnTo>
                    <a:pt x="56" y="453"/>
                  </a:lnTo>
                  <a:lnTo>
                    <a:pt x="54" y="455"/>
                  </a:lnTo>
                  <a:lnTo>
                    <a:pt x="52" y="455"/>
                  </a:lnTo>
                  <a:lnTo>
                    <a:pt x="52" y="451"/>
                  </a:lnTo>
                  <a:lnTo>
                    <a:pt x="46" y="455"/>
                  </a:lnTo>
                  <a:lnTo>
                    <a:pt x="46" y="457"/>
                  </a:lnTo>
                  <a:lnTo>
                    <a:pt x="44" y="461"/>
                  </a:lnTo>
                  <a:lnTo>
                    <a:pt x="42" y="461"/>
                  </a:lnTo>
                  <a:lnTo>
                    <a:pt x="40" y="461"/>
                  </a:lnTo>
                  <a:lnTo>
                    <a:pt x="40" y="463"/>
                  </a:lnTo>
                  <a:lnTo>
                    <a:pt x="40" y="463"/>
                  </a:lnTo>
                  <a:lnTo>
                    <a:pt x="40" y="465"/>
                  </a:lnTo>
                  <a:lnTo>
                    <a:pt x="32" y="469"/>
                  </a:lnTo>
                  <a:lnTo>
                    <a:pt x="24" y="469"/>
                  </a:lnTo>
                  <a:lnTo>
                    <a:pt x="24" y="467"/>
                  </a:lnTo>
                  <a:lnTo>
                    <a:pt x="26" y="463"/>
                  </a:lnTo>
                  <a:lnTo>
                    <a:pt x="24" y="461"/>
                  </a:lnTo>
                  <a:lnTo>
                    <a:pt x="22" y="463"/>
                  </a:lnTo>
                  <a:lnTo>
                    <a:pt x="18" y="465"/>
                  </a:lnTo>
                  <a:lnTo>
                    <a:pt x="16" y="467"/>
                  </a:lnTo>
                  <a:lnTo>
                    <a:pt x="14" y="467"/>
                  </a:lnTo>
                  <a:lnTo>
                    <a:pt x="10" y="463"/>
                  </a:lnTo>
                  <a:lnTo>
                    <a:pt x="8" y="461"/>
                  </a:lnTo>
                  <a:lnTo>
                    <a:pt x="0" y="459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4300" y="2648"/>
              <a:ext cx="506" cy="419"/>
            </a:xfrm>
            <a:custGeom>
              <a:avLst/>
              <a:gdLst>
                <a:gd name="T0" fmla="*/ 128 w 506"/>
                <a:gd name="T1" fmla="*/ 2 h 419"/>
                <a:gd name="T2" fmla="*/ 204 w 506"/>
                <a:gd name="T3" fmla="*/ 58 h 419"/>
                <a:gd name="T4" fmla="*/ 218 w 506"/>
                <a:gd name="T5" fmla="*/ 68 h 419"/>
                <a:gd name="T6" fmla="*/ 294 w 506"/>
                <a:gd name="T7" fmla="*/ 121 h 419"/>
                <a:gd name="T8" fmla="*/ 470 w 506"/>
                <a:gd name="T9" fmla="*/ 309 h 419"/>
                <a:gd name="T10" fmla="*/ 458 w 506"/>
                <a:gd name="T11" fmla="*/ 323 h 419"/>
                <a:gd name="T12" fmla="*/ 452 w 506"/>
                <a:gd name="T13" fmla="*/ 341 h 419"/>
                <a:gd name="T14" fmla="*/ 438 w 506"/>
                <a:gd name="T15" fmla="*/ 355 h 419"/>
                <a:gd name="T16" fmla="*/ 388 w 506"/>
                <a:gd name="T17" fmla="*/ 323 h 419"/>
                <a:gd name="T18" fmla="*/ 360 w 506"/>
                <a:gd name="T19" fmla="*/ 319 h 419"/>
                <a:gd name="T20" fmla="*/ 322 w 506"/>
                <a:gd name="T21" fmla="*/ 349 h 419"/>
                <a:gd name="T22" fmla="*/ 362 w 506"/>
                <a:gd name="T23" fmla="*/ 385 h 419"/>
                <a:gd name="T24" fmla="*/ 312 w 506"/>
                <a:gd name="T25" fmla="*/ 419 h 419"/>
                <a:gd name="T26" fmla="*/ 286 w 506"/>
                <a:gd name="T27" fmla="*/ 379 h 419"/>
                <a:gd name="T28" fmla="*/ 278 w 506"/>
                <a:gd name="T29" fmla="*/ 381 h 419"/>
                <a:gd name="T30" fmla="*/ 224 w 506"/>
                <a:gd name="T31" fmla="*/ 341 h 419"/>
                <a:gd name="T32" fmla="*/ 214 w 506"/>
                <a:gd name="T33" fmla="*/ 323 h 419"/>
                <a:gd name="T34" fmla="*/ 204 w 506"/>
                <a:gd name="T35" fmla="*/ 313 h 419"/>
                <a:gd name="T36" fmla="*/ 204 w 506"/>
                <a:gd name="T37" fmla="*/ 303 h 419"/>
                <a:gd name="T38" fmla="*/ 182 w 506"/>
                <a:gd name="T39" fmla="*/ 301 h 419"/>
                <a:gd name="T40" fmla="*/ 178 w 506"/>
                <a:gd name="T41" fmla="*/ 303 h 419"/>
                <a:gd name="T42" fmla="*/ 172 w 506"/>
                <a:gd name="T43" fmla="*/ 303 h 419"/>
                <a:gd name="T44" fmla="*/ 166 w 506"/>
                <a:gd name="T45" fmla="*/ 297 h 419"/>
                <a:gd name="T46" fmla="*/ 168 w 506"/>
                <a:gd name="T47" fmla="*/ 291 h 419"/>
                <a:gd name="T48" fmla="*/ 174 w 506"/>
                <a:gd name="T49" fmla="*/ 289 h 419"/>
                <a:gd name="T50" fmla="*/ 174 w 506"/>
                <a:gd name="T51" fmla="*/ 285 h 419"/>
                <a:gd name="T52" fmla="*/ 168 w 506"/>
                <a:gd name="T53" fmla="*/ 281 h 419"/>
                <a:gd name="T54" fmla="*/ 154 w 506"/>
                <a:gd name="T55" fmla="*/ 285 h 419"/>
                <a:gd name="T56" fmla="*/ 142 w 506"/>
                <a:gd name="T57" fmla="*/ 279 h 419"/>
                <a:gd name="T58" fmla="*/ 138 w 506"/>
                <a:gd name="T59" fmla="*/ 271 h 419"/>
                <a:gd name="T60" fmla="*/ 142 w 506"/>
                <a:gd name="T61" fmla="*/ 257 h 419"/>
                <a:gd name="T62" fmla="*/ 140 w 506"/>
                <a:gd name="T63" fmla="*/ 253 h 419"/>
                <a:gd name="T64" fmla="*/ 136 w 506"/>
                <a:gd name="T65" fmla="*/ 255 h 419"/>
                <a:gd name="T66" fmla="*/ 130 w 506"/>
                <a:gd name="T67" fmla="*/ 263 h 419"/>
                <a:gd name="T68" fmla="*/ 126 w 506"/>
                <a:gd name="T69" fmla="*/ 261 h 419"/>
                <a:gd name="T70" fmla="*/ 122 w 506"/>
                <a:gd name="T71" fmla="*/ 247 h 419"/>
                <a:gd name="T72" fmla="*/ 118 w 506"/>
                <a:gd name="T73" fmla="*/ 243 h 419"/>
                <a:gd name="T74" fmla="*/ 108 w 506"/>
                <a:gd name="T75" fmla="*/ 227 h 419"/>
                <a:gd name="T76" fmla="*/ 100 w 506"/>
                <a:gd name="T77" fmla="*/ 211 h 419"/>
                <a:gd name="T78" fmla="*/ 96 w 506"/>
                <a:gd name="T79" fmla="*/ 211 h 419"/>
                <a:gd name="T80" fmla="*/ 98 w 506"/>
                <a:gd name="T81" fmla="*/ 219 h 419"/>
                <a:gd name="T82" fmla="*/ 94 w 506"/>
                <a:gd name="T83" fmla="*/ 221 h 419"/>
                <a:gd name="T84" fmla="*/ 88 w 506"/>
                <a:gd name="T85" fmla="*/ 221 h 419"/>
                <a:gd name="T86" fmla="*/ 86 w 506"/>
                <a:gd name="T87" fmla="*/ 215 h 419"/>
                <a:gd name="T88" fmla="*/ 74 w 506"/>
                <a:gd name="T89" fmla="*/ 187 h 419"/>
                <a:gd name="T90" fmla="*/ 68 w 506"/>
                <a:gd name="T91" fmla="*/ 183 h 419"/>
                <a:gd name="T92" fmla="*/ 64 w 506"/>
                <a:gd name="T93" fmla="*/ 187 h 419"/>
                <a:gd name="T94" fmla="*/ 66 w 506"/>
                <a:gd name="T95" fmla="*/ 195 h 419"/>
                <a:gd name="T96" fmla="*/ 60 w 506"/>
                <a:gd name="T97" fmla="*/ 197 h 419"/>
                <a:gd name="T98" fmla="*/ 56 w 506"/>
                <a:gd name="T99" fmla="*/ 191 h 419"/>
                <a:gd name="T100" fmla="*/ 42 w 506"/>
                <a:gd name="T101" fmla="*/ 185 h 419"/>
                <a:gd name="T102" fmla="*/ 24 w 506"/>
                <a:gd name="T103" fmla="*/ 177 h 419"/>
                <a:gd name="T104" fmla="*/ 16 w 506"/>
                <a:gd name="T105" fmla="*/ 177 h 419"/>
                <a:gd name="T106" fmla="*/ 4 w 506"/>
                <a:gd name="T107" fmla="*/ 185 h 419"/>
                <a:gd name="T108" fmla="*/ 20 w 506"/>
                <a:gd name="T109" fmla="*/ 149 h 419"/>
                <a:gd name="T110" fmla="*/ 58 w 506"/>
                <a:gd name="T111" fmla="*/ 93 h 419"/>
                <a:gd name="T112" fmla="*/ 96 w 506"/>
                <a:gd name="T113" fmla="*/ 40 h 419"/>
                <a:gd name="T114" fmla="*/ 124 w 506"/>
                <a:gd name="T115" fmla="*/ 0 h 419"/>
                <a:gd name="T116" fmla="*/ 124 w 506"/>
                <a:gd name="T117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6" h="419">
                  <a:moveTo>
                    <a:pt x="124" y="0"/>
                  </a:moveTo>
                  <a:lnTo>
                    <a:pt x="128" y="2"/>
                  </a:lnTo>
                  <a:lnTo>
                    <a:pt x="200" y="54"/>
                  </a:lnTo>
                  <a:lnTo>
                    <a:pt x="204" y="58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506" y="273"/>
                  </a:lnTo>
                  <a:lnTo>
                    <a:pt x="470" y="309"/>
                  </a:lnTo>
                  <a:lnTo>
                    <a:pt x="464" y="317"/>
                  </a:lnTo>
                  <a:lnTo>
                    <a:pt x="458" y="323"/>
                  </a:lnTo>
                  <a:lnTo>
                    <a:pt x="448" y="335"/>
                  </a:lnTo>
                  <a:lnTo>
                    <a:pt x="452" y="341"/>
                  </a:lnTo>
                  <a:lnTo>
                    <a:pt x="450" y="345"/>
                  </a:lnTo>
                  <a:lnTo>
                    <a:pt x="438" y="355"/>
                  </a:lnTo>
                  <a:lnTo>
                    <a:pt x="420" y="345"/>
                  </a:lnTo>
                  <a:lnTo>
                    <a:pt x="388" y="323"/>
                  </a:lnTo>
                  <a:lnTo>
                    <a:pt x="380" y="333"/>
                  </a:lnTo>
                  <a:lnTo>
                    <a:pt x="360" y="319"/>
                  </a:lnTo>
                  <a:lnTo>
                    <a:pt x="352" y="315"/>
                  </a:lnTo>
                  <a:lnTo>
                    <a:pt x="322" y="349"/>
                  </a:lnTo>
                  <a:lnTo>
                    <a:pt x="338" y="367"/>
                  </a:lnTo>
                  <a:lnTo>
                    <a:pt x="362" y="385"/>
                  </a:lnTo>
                  <a:lnTo>
                    <a:pt x="346" y="397"/>
                  </a:lnTo>
                  <a:lnTo>
                    <a:pt x="312" y="419"/>
                  </a:lnTo>
                  <a:lnTo>
                    <a:pt x="286" y="381"/>
                  </a:lnTo>
                  <a:lnTo>
                    <a:pt x="286" y="379"/>
                  </a:lnTo>
                  <a:lnTo>
                    <a:pt x="280" y="383"/>
                  </a:lnTo>
                  <a:lnTo>
                    <a:pt x="278" y="381"/>
                  </a:lnTo>
                  <a:lnTo>
                    <a:pt x="244" y="331"/>
                  </a:lnTo>
                  <a:lnTo>
                    <a:pt x="224" y="341"/>
                  </a:lnTo>
                  <a:lnTo>
                    <a:pt x="216" y="329"/>
                  </a:lnTo>
                  <a:lnTo>
                    <a:pt x="214" y="323"/>
                  </a:lnTo>
                  <a:lnTo>
                    <a:pt x="206" y="317"/>
                  </a:lnTo>
                  <a:lnTo>
                    <a:pt x="204" y="313"/>
                  </a:lnTo>
                  <a:lnTo>
                    <a:pt x="204" y="307"/>
                  </a:lnTo>
                  <a:lnTo>
                    <a:pt x="204" y="303"/>
                  </a:lnTo>
                  <a:lnTo>
                    <a:pt x="190" y="301"/>
                  </a:lnTo>
                  <a:lnTo>
                    <a:pt x="182" y="301"/>
                  </a:lnTo>
                  <a:lnTo>
                    <a:pt x="180" y="303"/>
                  </a:lnTo>
                  <a:lnTo>
                    <a:pt x="178" y="303"/>
                  </a:lnTo>
                  <a:lnTo>
                    <a:pt x="174" y="305"/>
                  </a:lnTo>
                  <a:lnTo>
                    <a:pt x="172" y="303"/>
                  </a:lnTo>
                  <a:lnTo>
                    <a:pt x="168" y="301"/>
                  </a:lnTo>
                  <a:lnTo>
                    <a:pt x="166" y="297"/>
                  </a:lnTo>
                  <a:lnTo>
                    <a:pt x="168" y="295"/>
                  </a:lnTo>
                  <a:lnTo>
                    <a:pt x="168" y="291"/>
                  </a:lnTo>
                  <a:lnTo>
                    <a:pt x="172" y="289"/>
                  </a:lnTo>
                  <a:lnTo>
                    <a:pt x="174" y="289"/>
                  </a:lnTo>
                  <a:lnTo>
                    <a:pt x="174" y="287"/>
                  </a:lnTo>
                  <a:lnTo>
                    <a:pt x="174" y="285"/>
                  </a:lnTo>
                  <a:lnTo>
                    <a:pt x="172" y="283"/>
                  </a:lnTo>
                  <a:lnTo>
                    <a:pt x="168" y="281"/>
                  </a:lnTo>
                  <a:lnTo>
                    <a:pt x="164" y="281"/>
                  </a:lnTo>
                  <a:lnTo>
                    <a:pt x="154" y="285"/>
                  </a:lnTo>
                  <a:lnTo>
                    <a:pt x="148" y="283"/>
                  </a:lnTo>
                  <a:lnTo>
                    <a:pt x="142" y="279"/>
                  </a:lnTo>
                  <a:lnTo>
                    <a:pt x="140" y="275"/>
                  </a:lnTo>
                  <a:lnTo>
                    <a:pt x="138" y="271"/>
                  </a:lnTo>
                  <a:lnTo>
                    <a:pt x="138" y="267"/>
                  </a:lnTo>
                  <a:lnTo>
                    <a:pt x="142" y="257"/>
                  </a:lnTo>
                  <a:lnTo>
                    <a:pt x="142" y="255"/>
                  </a:lnTo>
                  <a:lnTo>
                    <a:pt x="140" y="253"/>
                  </a:lnTo>
                  <a:lnTo>
                    <a:pt x="136" y="253"/>
                  </a:lnTo>
                  <a:lnTo>
                    <a:pt x="136" y="255"/>
                  </a:lnTo>
                  <a:lnTo>
                    <a:pt x="132" y="257"/>
                  </a:lnTo>
                  <a:lnTo>
                    <a:pt x="130" y="263"/>
                  </a:lnTo>
                  <a:lnTo>
                    <a:pt x="128" y="263"/>
                  </a:lnTo>
                  <a:lnTo>
                    <a:pt x="126" y="261"/>
                  </a:lnTo>
                  <a:lnTo>
                    <a:pt x="124" y="251"/>
                  </a:lnTo>
                  <a:lnTo>
                    <a:pt x="122" y="247"/>
                  </a:lnTo>
                  <a:lnTo>
                    <a:pt x="120" y="245"/>
                  </a:lnTo>
                  <a:lnTo>
                    <a:pt x="118" y="243"/>
                  </a:lnTo>
                  <a:lnTo>
                    <a:pt x="114" y="237"/>
                  </a:lnTo>
                  <a:lnTo>
                    <a:pt x="108" y="227"/>
                  </a:lnTo>
                  <a:lnTo>
                    <a:pt x="104" y="217"/>
                  </a:lnTo>
                  <a:lnTo>
                    <a:pt x="100" y="211"/>
                  </a:lnTo>
                  <a:lnTo>
                    <a:pt x="98" y="209"/>
                  </a:lnTo>
                  <a:lnTo>
                    <a:pt x="96" y="211"/>
                  </a:lnTo>
                  <a:lnTo>
                    <a:pt x="98" y="217"/>
                  </a:lnTo>
                  <a:lnTo>
                    <a:pt x="98" y="219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88" y="221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78" y="199"/>
                  </a:lnTo>
                  <a:lnTo>
                    <a:pt x="74" y="187"/>
                  </a:lnTo>
                  <a:lnTo>
                    <a:pt x="70" y="185"/>
                  </a:lnTo>
                  <a:lnTo>
                    <a:pt x="68" y="183"/>
                  </a:lnTo>
                  <a:lnTo>
                    <a:pt x="66" y="185"/>
                  </a:lnTo>
                  <a:lnTo>
                    <a:pt x="64" y="187"/>
                  </a:lnTo>
                  <a:lnTo>
                    <a:pt x="68" y="195"/>
                  </a:lnTo>
                  <a:lnTo>
                    <a:pt x="66" y="195"/>
                  </a:lnTo>
                  <a:lnTo>
                    <a:pt x="62" y="197"/>
                  </a:lnTo>
                  <a:lnTo>
                    <a:pt x="60" y="197"/>
                  </a:lnTo>
                  <a:lnTo>
                    <a:pt x="58" y="193"/>
                  </a:lnTo>
                  <a:lnTo>
                    <a:pt x="56" y="191"/>
                  </a:lnTo>
                  <a:lnTo>
                    <a:pt x="48" y="187"/>
                  </a:lnTo>
                  <a:lnTo>
                    <a:pt x="42" y="185"/>
                  </a:lnTo>
                  <a:lnTo>
                    <a:pt x="36" y="183"/>
                  </a:lnTo>
                  <a:lnTo>
                    <a:pt x="24" y="177"/>
                  </a:lnTo>
                  <a:lnTo>
                    <a:pt x="18" y="177"/>
                  </a:lnTo>
                  <a:lnTo>
                    <a:pt x="16" y="177"/>
                  </a:lnTo>
                  <a:lnTo>
                    <a:pt x="8" y="185"/>
                  </a:lnTo>
                  <a:lnTo>
                    <a:pt x="4" y="185"/>
                  </a:lnTo>
                  <a:lnTo>
                    <a:pt x="0" y="181"/>
                  </a:lnTo>
                  <a:lnTo>
                    <a:pt x="20" y="149"/>
                  </a:lnTo>
                  <a:lnTo>
                    <a:pt x="24" y="147"/>
                  </a:lnTo>
                  <a:lnTo>
                    <a:pt x="58" y="93"/>
                  </a:lnTo>
                  <a:lnTo>
                    <a:pt x="64" y="87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2869" y="2751"/>
              <a:ext cx="563" cy="344"/>
            </a:xfrm>
            <a:custGeom>
              <a:avLst/>
              <a:gdLst>
                <a:gd name="T0" fmla="*/ 557 w 563"/>
                <a:gd name="T1" fmla="*/ 100 h 344"/>
                <a:gd name="T2" fmla="*/ 545 w 563"/>
                <a:gd name="T3" fmla="*/ 100 h 344"/>
                <a:gd name="T4" fmla="*/ 535 w 563"/>
                <a:gd name="T5" fmla="*/ 94 h 344"/>
                <a:gd name="T6" fmla="*/ 533 w 563"/>
                <a:gd name="T7" fmla="*/ 100 h 344"/>
                <a:gd name="T8" fmla="*/ 527 w 563"/>
                <a:gd name="T9" fmla="*/ 100 h 344"/>
                <a:gd name="T10" fmla="*/ 525 w 563"/>
                <a:gd name="T11" fmla="*/ 110 h 344"/>
                <a:gd name="T12" fmla="*/ 517 w 563"/>
                <a:gd name="T13" fmla="*/ 108 h 344"/>
                <a:gd name="T14" fmla="*/ 513 w 563"/>
                <a:gd name="T15" fmla="*/ 116 h 344"/>
                <a:gd name="T16" fmla="*/ 525 w 563"/>
                <a:gd name="T17" fmla="*/ 122 h 344"/>
                <a:gd name="T18" fmla="*/ 521 w 563"/>
                <a:gd name="T19" fmla="*/ 128 h 344"/>
                <a:gd name="T20" fmla="*/ 513 w 563"/>
                <a:gd name="T21" fmla="*/ 130 h 344"/>
                <a:gd name="T22" fmla="*/ 527 w 563"/>
                <a:gd name="T23" fmla="*/ 142 h 344"/>
                <a:gd name="T24" fmla="*/ 515 w 563"/>
                <a:gd name="T25" fmla="*/ 148 h 344"/>
                <a:gd name="T26" fmla="*/ 495 w 563"/>
                <a:gd name="T27" fmla="*/ 146 h 344"/>
                <a:gd name="T28" fmla="*/ 473 w 563"/>
                <a:gd name="T29" fmla="*/ 148 h 344"/>
                <a:gd name="T30" fmla="*/ 479 w 563"/>
                <a:gd name="T31" fmla="*/ 154 h 344"/>
                <a:gd name="T32" fmla="*/ 457 w 563"/>
                <a:gd name="T33" fmla="*/ 158 h 344"/>
                <a:gd name="T34" fmla="*/ 325 w 563"/>
                <a:gd name="T35" fmla="*/ 266 h 344"/>
                <a:gd name="T36" fmla="*/ 121 w 563"/>
                <a:gd name="T37" fmla="*/ 320 h 344"/>
                <a:gd name="T38" fmla="*/ 113 w 563"/>
                <a:gd name="T39" fmla="*/ 310 h 344"/>
                <a:gd name="T40" fmla="*/ 101 w 563"/>
                <a:gd name="T41" fmla="*/ 302 h 344"/>
                <a:gd name="T42" fmla="*/ 79 w 563"/>
                <a:gd name="T43" fmla="*/ 266 h 344"/>
                <a:gd name="T44" fmla="*/ 71 w 563"/>
                <a:gd name="T45" fmla="*/ 250 h 344"/>
                <a:gd name="T46" fmla="*/ 57 w 563"/>
                <a:gd name="T47" fmla="*/ 230 h 344"/>
                <a:gd name="T48" fmla="*/ 53 w 563"/>
                <a:gd name="T49" fmla="*/ 214 h 344"/>
                <a:gd name="T50" fmla="*/ 45 w 563"/>
                <a:gd name="T51" fmla="*/ 210 h 344"/>
                <a:gd name="T52" fmla="*/ 43 w 563"/>
                <a:gd name="T53" fmla="*/ 206 h 344"/>
                <a:gd name="T54" fmla="*/ 37 w 563"/>
                <a:gd name="T55" fmla="*/ 184 h 344"/>
                <a:gd name="T56" fmla="*/ 25 w 563"/>
                <a:gd name="T57" fmla="*/ 174 h 344"/>
                <a:gd name="T58" fmla="*/ 19 w 563"/>
                <a:gd name="T59" fmla="*/ 168 h 344"/>
                <a:gd name="T60" fmla="*/ 4 w 563"/>
                <a:gd name="T61" fmla="*/ 146 h 344"/>
                <a:gd name="T62" fmla="*/ 13 w 563"/>
                <a:gd name="T63" fmla="*/ 126 h 344"/>
                <a:gd name="T64" fmla="*/ 41 w 563"/>
                <a:gd name="T65" fmla="*/ 100 h 344"/>
                <a:gd name="T66" fmla="*/ 79 w 563"/>
                <a:gd name="T67" fmla="*/ 82 h 344"/>
                <a:gd name="T68" fmla="*/ 185 w 563"/>
                <a:gd name="T69" fmla="*/ 12 h 344"/>
                <a:gd name="T70" fmla="*/ 193 w 563"/>
                <a:gd name="T71" fmla="*/ 16 h 344"/>
                <a:gd name="T72" fmla="*/ 145 w 563"/>
                <a:gd name="T73" fmla="*/ 58 h 344"/>
                <a:gd name="T74" fmla="*/ 149 w 563"/>
                <a:gd name="T75" fmla="*/ 64 h 344"/>
                <a:gd name="T76" fmla="*/ 209 w 563"/>
                <a:gd name="T77" fmla="*/ 36 h 344"/>
                <a:gd name="T78" fmla="*/ 217 w 563"/>
                <a:gd name="T79" fmla="*/ 36 h 344"/>
                <a:gd name="T80" fmla="*/ 213 w 563"/>
                <a:gd name="T81" fmla="*/ 46 h 344"/>
                <a:gd name="T82" fmla="*/ 225 w 563"/>
                <a:gd name="T83" fmla="*/ 54 h 344"/>
                <a:gd name="T84" fmla="*/ 283 w 563"/>
                <a:gd name="T85" fmla="*/ 38 h 344"/>
                <a:gd name="T86" fmla="*/ 351 w 563"/>
                <a:gd name="T87" fmla="*/ 32 h 344"/>
                <a:gd name="T88" fmla="*/ 417 w 563"/>
                <a:gd name="T89" fmla="*/ 22 h 344"/>
                <a:gd name="T90" fmla="*/ 521 w 563"/>
                <a:gd name="T91" fmla="*/ 0 h 344"/>
                <a:gd name="T92" fmla="*/ 521 w 563"/>
                <a:gd name="T93" fmla="*/ 14 h 344"/>
                <a:gd name="T94" fmla="*/ 517 w 563"/>
                <a:gd name="T95" fmla="*/ 36 h 344"/>
                <a:gd name="T96" fmla="*/ 563 w 563"/>
                <a:gd name="T97" fmla="*/ 9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3" h="344">
                  <a:moveTo>
                    <a:pt x="563" y="92"/>
                  </a:moveTo>
                  <a:lnTo>
                    <a:pt x="559" y="96"/>
                  </a:lnTo>
                  <a:lnTo>
                    <a:pt x="559" y="98"/>
                  </a:lnTo>
                  <a:lnTo>
                    <a:pt x="557" y="100"/>
                  </a:lnTo>
                  <a:lnTo>
                    <a:pt x="555" y="100"/>
                  </a:lnTo>
                  <a:lnTo>
                    <a:pt x="549" y="100"/>
                  </a:lnTo>
                  <a:lnTo>
                    <a:pt x="547" y="100"/>
                  </a:lnTo>
                  <a:lnTo>
                    <a:pt x="545" y="100"/>
                  </a:lnTo>
                  <a:lnTo>
                    <a:pt x="541" y="102"/>
                  </a:lnTo>
                  <a:lnTo>
                    <a:pt x="539" y="100"/>
                  </a:lnTo>
                  <a:lnTo>
                    <a:pt x="537" y="96"/>
                  </a:lnTo>
                  <a:lnTo>
                    <a:pt x="535" y="94"/>
                  </a:lnTo>
                  <a:lnTo>
                    <a:pt x="531" y="94"/>
                  </a:lnTo>
                  <a:lnTo>
                    <a:pt x="531" y="94"/>
                  </a:lnTo>
                  <a:lnTo>
                    <a:pt x="531" y="96"/>
                  </a:lnTo>
                  <a:lnTo>
                    <a:pt x="533" y="100"/>
                  </a:lnTo>
                  <a:lnTo>
                    <a:pt x="533" y="104"/>
                  </a:lnTo>
                  <a:lnTo>
                    <a:pt x="531" y="102"/>
                  </a:lnTo>
                  <a:lnTo>
                    <a:pt x="531" y="100"/>
                  </a:lnTo>
                  <a:lnTo>
                    <a:pt x="527" y="100"/>
                  </a:lnTo>
                  <a:lnTo>
                    <a:pt x="527" y="102"/>
                  </a:lnTo>
                  <a:lnTo>
                    <a:pt x="527" y="104"/>
                  </a:lnTo>
                  <a:lnTo>
                    <a:pt x="527" y="108"/>
                  </a:lnTo>
                  <a:lnTo>
                    <a:pt x="525" y="110"/>
                  </a:lnTo>
                  <a:lnTo>
                    <a:pt x="523" y="110"/>
                  </a:lnTo>
                  <a:lnTo>
                    <a:pt x="523" y="108"/>
                  </a:lnTo>
                  <a:lnTo>
                    <a:pt x="521" y="108"/>
                  </a:lnTo>
                  <a:lnTo>
                    <a:pt x="517" y="108"/>
                  </a:lnTo>
                  <a:lnTo>
                    <a:pt x="513" y="110"/>
                  </a:lnTo>
                  <a:lnTo>
                    <a:pt x="511" y="114"/>
                  </a:lnTo>
                  <a:lnTo>
                    <a:pt x="511" y="116"/>
                  </a:lnTo>
                  <a:lnTo>
                    <a:pt x="513" y="116"/>
                  </a:lnTo>
                  <a:lnTo>
                    <a:pt x="517" y="116"/>
                  </a:lnTo>
                  <a:lnTo>
                    <a:pt x="521" y="118"/>
                  </a:lnTo>
                  <a:lnTo>
                    <a:pt x="523" y="118"/>
                  </a:lnTo>
                  <a:lnTo>
                    <a:pt x="525" y="122"/>
                  </a:lnTo>
                  <a:lnTo>
                    <a:pt x="525" y="124"/>
                  </a:lnTo>
                  <a:lnTo>
                    <a:pt x="523" y="126"/>
                  </a:lnTo>
                  <a:lnTo>
                    <a:pt x="521" y="128"/>
                  </a:lnTo>
                  <a:lnTo>
                    <a:pt x="521" y="128"/>
                  </a:lnTo>
                  <a:lnTo>
                    <a:pt x="515" y="126"/>
                  </a:lnTo>
                  <a:lnTo>
                    <a:pt x="515" y="126"/>
                  </a:lnTo>
                  <a:lnTo>
                    <a:pt x="513" y="128"/>
                  </a:lnTo>
                  <a:lnTo>
                    <a:pt x="513" y="130"/>
                  </a:lnTo>
                  <a:lnTo>
                    <a:pt x="515" y="132"/>
                  </a:lnTo>
                  <a:lnTo>
                    <a:pt x="519" y="136"/>
                  </a:lnTo>
                  <a:lnTo>
                    <a:pt x="527" y="140"/>
                  </a:lnTo>
                  <a:lnTo>
                    <a:pt x="527" y="142"/>
                  </a:lnTo>
                  <a:lnTo>
                    <a:pt x="527" y="144"/>
                  </a:lnTo>
                  <a:lnTo>
                    <a:pt x="527" y="146"/>
                  </a:lnTo>
                  <a:lnTo>
                    <a:pt x="519" y="148"/>
                  </a:lnTo>
                  <a:lnTo>
                    <a:pt x="515" y="148"/>
                  </a:lnTo>
                  <a:lnTo>
                    <a:pt x="513" y="148"/>
                  </a:lnTo>
                  <a:lnTo>
                    <a:pt x="507" y="148"/>
                  </a:lnTo>
                  <a:lnTo>
                    <a:pt x="503" y="146"/>
                  </a:lnTo>
                  <a:lnTo>
                    <a:pt x="495" y="146"/>
                  </a:lnTo>
                  <a:lnTo>
                    <a:pt x="485" y="146"/>
                  </a:lnTo>
                  <a:lnTo>
                    <a:pt x="475" y="146"/>
                  </a:lnTo>
                  <a:lnTo>
                    <a:pt x="473" y="148"/>
                  </a:lnTo>
                  <a:lnTo>
                    <a:pt x="473" y="148"/>
                  </a:lnTo>
                  <a:lnTo>
                    <a:pt x="473" y="150"/>
                  </a:lnTo>
                  <a:lnTo>
                    <a:pt x="477" y="152"/>
                  </a:lnTo>
                  <a:lnTo>
                    <a:pt x="479" y="152"/>
                  </a:lnTo>
                  <a:lnTo>
                    <a:pt x="479" y="154"/>
                  </a:lnTo>
                  <a:lnTo>
                    <a:pt x="477" y="156"/>
                  </a:lnTo>
                  <a:lnTo>
                    <a:pt x="469" y="158"/>
                  </a:lnTo>
                  <a:lnTo>
                    <a:pt x="461" y="158"/>
                  </a:lnTo>
                  <a:lnTo>
                    <a:pt x="457" y="158"/>
                  </a:lnTo>
                  <a:lnTo>
                    <a:pt x="453" y="160"/>
                  </a:lnTo>
                  <a:lnTo>
                    <a:pt x="433" y="166"/>
                  </a:lnTo>
                  <a:lnTo>
                    <a:pt x="343" y="244"/>
                  </a:lnTo>
                  <a:lnTo>
                    <a:pt x="325" y="266"/>
                  </a:lnTo>
                  <a:lnTo>
                    <a:pt x="211" y="286"/>
                  </a:lnTo>
                  <a:lnTo>
                    <a:pt x="159" y="300"/>
                  </a:lnTo>
                  <a:lnTo>
                    <a:pt x="109" y="344"/>
                  </a:lnTo>
                  <a:lnTo>
                    <a:pt x="121" y="320"/>
                  </a:lnTo>
                  <a:lnTo>
                    <a:pt x="121" y="318"/>
                  </a:lnTo>
                  <a:lnTo>
                    <a:pt x="115" y="316"/>
                  </a:lnTo>
                  <a:lnTo>
                    <a:pt x="113" y="314"/>
                  </a:lnTo>
                  <a:lnTo>
                    <a:pt x="113" y="310"/>
                  </a:lnTo>
                  <a:lnTo>
                    <a:pt x="111" y="308"/>
                  </a:lnTo>
                  <a:lnTo>
                    <a:pt x="109" y="306"/>
                  </a:lnTo>
                  <a:lnTo>
                    <a:pt x="107" y="304"/>
                  </a:lnTo>
                  <a:lnTo>
                    <a:pt x="101" y="302"/>
                  </a:lnTo>
                  <a:lnTo>
                    <a:pt x="91" y="292"/>
                  </a:lnTo>
                  <a:lnTo>
                    <a:pt x="85" y="282"/>
                  </a:lnTo>
                  <a:lnTo>
                    <a:pt x="83" y="278"/>
                  </a:lnTo>
                  <a:lnTo>
                    <a:pt x="79" y="266"/>
                  </a:lnTo>
                  <a:lnTo>
                    <a:pt x="71" y="258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50"/>
                  </a:lnTo>
                  <a:lnTo>
                    <a:pt x="67" y="248"/>
                  </a:lnTo>
                  <a:lnTo>
                    <a:pt x="61" y="234"/>
                  </a:lnTo>
                  <a:lnTo>
                    <a:pt x="59" y="232"/>
                  </a:lnTo>
                  <a:lnTo>
                    <a:pt x="57" y="230"/>
                  </a:lnTo>
                  <a:lnTo>
                    <a:pt x="55" y="228"/>
                  </a:lnTo>
                  <a:lnTo>
                    <a:pt x="55" y="220"/>
                  </a:lnTo>
                  <a:lnTo>
                    <a:pt x="53" y="216"/>
                  </a:lnTo>
                  <a:lnTo>
                    <a:pt x="53" y="214"/>
                  </a:lnTo>
                  <a:lnTo>
                    <a:pt x="53" y="212"/>
                  </a:lnTo>
                  <a:lnTo>
                    <a:pt x="49" y="210"/>
                  </a:lnTo>
                  <a:lnTo>
                    <a:pt x="47" y="208"/>
                  </a:lnTo>
                  <a:lnTo>
                    <a:pt x="45" y="210"/>
                  </a:lnTo>
                  <a:lnTo>
                    <a:pt x="43" y="210"/>
                  </a:lnTo>
                  <a:lnTo>
                    <a:pt x="43" y="208"/>
                  </a:lnTo>
                  <a:lnTo>
                    <a:pt x="43" y="208"/>
                  </a:lnTo>
                  <a:lnTo>
                    <a:pt x="43" y="206"/>
                  </a:lnTo>
                  <a:lnTo>
                    <a:pt x="43" y="204"/>
                  </a:lnTo>
                  <a:lnTo>
                    <a:pt x="43" y="202"/>
                  </a:lnTo>
                  <a:lnTo>
                    <a:pt x="39" y="186"/>
                  </a:lnTo>
                  <a:lnTo>
                    <a:pt x="37" y="184"/>
                  </a:lnTo>
                  <a:lnTo>
                    <a:pt x="35" y="180"/>
                  </a:lnTo>
                  <a:lnTo>
                    <a:pt x="31" y="178"/>
                  </a:lnTo>
                  <a:lnTo>
                    <a:pt x="27" y="176"/>
                  </a:lnTo>
                  <a:lnTo>
                    <a:pt x="25" y="174"/>
                  </a:lnTo>
                  <a:lnTo>
                    <a:pt x="23" y="174"/>
                  </a:lnTo>
                  <a:lnTo>
                    <a:pt x="21" y="174"/>
                  </a:lnTo>
                  <a:lnTo>
                    <a:pt x="19" y="172"/>
                  </a:lnTo>
                  <a:lnTo>
                    <a:pt x="19" y="168"/>
                  </a:lnTo>
                  <a:lnTo>
                    <a:pt x="13" y="162"/>
                  </a:lnTo>
                  <a:lnTo>
                    <a:pt x="8" y="156"/>
                  </a:lnTo>
                  <a:lnTo>
                    <a:pt x="6" y="152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8" y="130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7" y="124"/>
                  </a:lnTo>
                  <a:lnTo>
                    <a:pt x="17" y="122"/>
                  </a:lnTo>
                  <a:lnTo>
                    <a:pt x="41" y="100"/>
                  </a:lnTo>
                  <a:lnTo>
                    <a:pt x="47" y="98"/>
                  </a:lnTo>
                  <a:lnTo>
                    <a:pt x="59" y="98"/>
                  </a:lnTo>
                  <a:lnTo>
                    <a:pt x="67" y="92"/>
                  </a:lnTo>
                  <a:lnTo>
                    <a:pt x="79" y="82"/>
                  </a:lnTo>
                  <a:lnTo>
                    <a:pt x="97" y="72"/>
                  </a:lnTo>
                  <a:lnTo>
                    <a:pt x="147" y="34"/>
                  </a:lnTo>
                  <a:lnTo>
                    <a:pt x="163" y="24"/>
                  </a:lnTo>
                  <a:lnTo>
                    <a:pt x="185" y="12"/>
                  </a:lnTo>
                  <a:lnTo>
                    <a:pt x="189" y="12"/>
                  </a:lnTo>
                  <a:lnTo>
                    <a:pt x="193" y="12"/>
                  </a:lnTo>
                  <a:lnTo>
                    <a:pt x="193" y="14"/>
                  </a:lnTo>
                  <a:lnTo>
                    <a:pt x="193" y="16"/>
                  </a:lnTo>
                  <a:lnTo>
                    <a:pt x="193" y="18"/>
                  </a:lnTo>
                  <a:lnTo>
                    <a:pt x="169" y="34"/>
                  </a:lnTo>
                  <a:lnTo>
                    <a:pt x="157" y="44"/>
                  </a:lnTo>
                  <a:lnTo>
                    <a:pt x="145" y="58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7" y="64"/>
                  </a:lnTo>
                  <a:lnTo>
                    <a:pt x="149" y="64"/>
                  </a:lnTo>
                  <a:lnTo>
                    <a:pt x="153" y="64"/>
                  </a:lnTo>
                  <a:lnTo>
                    <a:pt x="159" y="64"/>
                  </a:lnTo>
                  <a:lnTo>
                    <a:pt x="187" y="50"/>
                  </a:lnTo>
                  <a:lnTo>
                    <a:pt x="209" y="36"/>
                  </a:lnTo>
                  <a:lnTo>
                    <a:pt x="215" y="32"/>
                  </a:lnTo>
                  <a:lnTo>
                    <a:pt x="217" y="32"/>
                  </a:lnTo>
                  <a:lnTo>
                    <a:pt x="217" y="34"/>
                  </a:lnTo>
                  <a:lnTo>
                    <a:pt x="217" y="36"/>
                  </a:lnTo>
                  <a:lnTo>
                    <a:pt x="217" y="36"/>
                  </a:lnTo>
                  <a:lnTo>
                    <a:pt x="215" y="38"/>
                  </a:lnTo>
                  <a:lnTo>
                    <a:pt x="215" y="40"/>
                  </a:lnTo>
                  <a:lnTo>
                    <a:pt x="213" y="46"/>
                  </a:lnTo>
                  <a:lnTo>
                    <a:pt x="215" y="48"/>
                  </a:lnTo>
                  <a:lnTo>
                    <a:pt x="219" y="52"/>
                  </a:lnTo>
                  <a:lnTo>
                    <a:pt x="221" y="52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35" y="52"/>
                  </a:lnTo>
                  <a:lnTo>
                    <a:pt x="253" y="44"/>
                  </a:lnTo>
                  <a:lnTo>
                    <a:pt x="283" y="38"/>
                  </a:lnTo>
                  <a:lnTo>
                    <a:pt x="297" y="38"/>
                  </a:lnTo>
                  <a:lnTo>
                    <a:pt x="331" y="34"/>
                  </a:lnTo>
                  <a:lnTo>
                    <a:pt x="335" y="34"/>
                  </a:lnTo>
                  <a:lnTo>
                    <a:pt x="351" y="32"/>
                  </a:lnTo>
                  <a:lnTo>
                    <a:pt x="361" y="30"/>
                  </a:lnTo>
                  <a:lnTo>
                    <a:pt x="383" y="26"/>
                  </a:lnTo>
                  <a:lnTo>
                    <a:pt x="393" y="24"/>
                  </a:lnTo>
                  <a:lnTo>
                    <a:pt x="417" y="22"/>
                  </a:lnTo>
                  <a:lnTo>
                    <a:pt x="419" y="22"/>
                  </a:lnTo>
                  <a:lnTo>
                    <a:pt x="449" y="22"/>
                  </a:lnTo>
                  <a:lnTo>
                    <a:pt x="493" y="12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5" y="4"/>
                  </a:lnTo>
                  <a:lnTo>
                    <a:pt x="523" y="10"/>
                  </a:lnTo>
                  <a:lnTo>
                    <a:pt x="521" y="14"/>
                  </a:lnTo>
                  <a:lnTo>
                    <a:pt x="517" y="22"/>
                  </a:lnTo>
                  <a:lnTo>
                    <a:pt x="517" y="28"/>
                  </a:lnTo>
                  <a:lnTo>
                    <a:pt x="517" y="32"/>
                  </a:lnTo>
                  <a:lnTo>
                    <a:pt x="517" y="36"/>
                  </a:lnTo>
                  <a:lnTo>
                    <a:pt x="529" y="56"/>
                  </a:lnTo>
                  <a:lnTo>
                    <a:pt x="563" y="92"/>
                  </a:lnTo>
                  <a:lnTo>
                    <a:pt x="563" y="92"/>
                  </a:lnTo>
                  <a:lnTo>
                    <a:pt x="563" y="9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981" y="2755"/>
              <a:ext cx="502" cy="538"/>
            </a:xfrm>
            <a:custGeom>
              <a:avLst/>
              <a:gdLst>
                <a:gd name="T0" fmla="*/ 208 w 502"/>
                <a:gd name="T1" fmla="*/ 28 h 538"/>
                <a:gd name="T2" fmla="*/ 226 w 502"/>
                <a:gd name="T3" fmla="*/ 34 h 538"/>
                <a:gd name="T4" fmla="*/ 272 w 502"/>
                <a:gd name="T5" fmla="*/ 66 h 538"/>
                <a:gd name="T6" fmla="*/ 274 w 502"/>
                <a:gd name="T7" fmla="*/ 42 h 538"/>
                <a:gd name="T8" fmla="*/ 280 w 502"/>
                <a:gd name="T9" fmla="*/ 22 h 538"/>
                <a:gd name="T10" fmla="*/ 376 w 502"/>
                <a:gd name="T11" fmla="*/ 66 h 538"/>
                <a:gd name="T12" fmla="*/ 410 w 502"/>
                <a:gd name="T13" fmla="*/ 24 h 538"/>
                <a:gd name="T14" fmla="*/ 422 w 502"/>
                <a:gd name="T15" fmla="*/ 72 h 538"/>
                <a:gd name="T16" fmla="*/ 424 w 502"/>
                <a:gd name="T17" fmla="*/ 82 h 538"/>
                <a:gd name="T18" fmla="*/ 426 w 502"/>
                <a:gd name="T19" fmla="*/ 88 h 538"/>
                <a:gd name="T20" fmla="*/ 502 w 502"/>
                <a:gd name="T21" fmla="*/ 142 h 538"/>
                <a:gd name="T22" fmla="*/ 474 w 502"/>
                <a:gd name="T23" fmla="*/ 188 h 538"/>
                <a:gd name="T24" fmla="*/ 464 w 502"/>
                <a:gd name="T25" fmla="*/ 200 h 538"/>
                <a:gd name="T26" fmla="*/ 448 w 502"/>
                <a:gd name="T27" fmla="*/ 212 h 538"/>
                <a:gd name="T28" fmla="*/ 450 w 502"/>
                <a:gd name="T29" fmla="*/ 220 h 538"/>
                <a:gd name="T30" fmla="*/ 450 w 502"/>
                <a:gd name="T31" fmla="*/ 224 h 538"/>
                <a:gd name="T32" fmla="*/ 450 w 502"/>
                <a:gd name="T33" fmla="*/ 226 h 538"/>
                <a:gd name="T34" fmla="*/ 460 w 502"/>
                <a:gd name="T35" fmla="*/ 230 h 538"/>
                <a:gd name="T36" fmla="*/ 464 w 502"/>
                <a:gd name="T37" fmla="*/ 232 h 538"/>
                <a:gd name="T38" fmla="*/ 466 w 502"/>
                <a:gd name="T39" fmla="*/ 236 h 538"/>
                <a:gd name="T40" fmla="*/ 464 w 502"/>
                <a:gd name="T41" fmla="*/ 246 h 538"/>
                <a:gd name="T42" fmla="*/ 462 w 502"/>
                <a:gd name="T43" fmla="*/ 248 h 538"/>
                <a:gd name="T44" fmla="*/ 450 w 502"/>
                <a:gd name="T45" fmla="*/ 252 h 538"/>
                <a:gd name="T46" fmla="*/ 450 w 502"/>
                <a:gd name="T47" fmla="*/ 264 h 538"/>
                <a:gd name="T48" fmla="*/ 452 w 502"/>
                <a:gd name="T49" fmla="*/ 278 h 538"/>
                <a:gd name="T50" fmla="*/ 446 w 502"/>
                <a:gd name="T51" fmla="*/ 286 h 538"/>
                <a:gd name="T52" fmla="*/ 436 w 502"/>
                <a:gd name="T53" fmla="*/ 300 h 538"/>
                <a:gd name="T54" fmla="*/ 430 w 502"/>
                <a:gd name="T55" fmla="*/ 312 h 538"/>
                <a:gd name="T56" fmla="*/ 424 w 502"/>
                <a:gd name="T57" fmla="*/ 334 h 538"/>
                <a:gd name="T58" fmla="*/ 420 w 502"/>
                <a:gd name="T59" fmla="*/ 340 h 538"/>
                <a:gd name="T60" fmla="*/ 410 w 502"/>
                <a:gd name="T61" fmla="*/ 360 h 538"/>
                <a:gd name="T62" fmla="*/ 406 w 502"/>
                <a:gd name="T63" fmla="*/ 368 h 538"/>
                <a:gd name="T64" fmla="*/ 352 w 502"/>
                <a:gd name="T65" fmla="*/ 494 h 538"/>
                <a:gd name="T66" fmla="*/ 334 w 502"/>
                <a:gd name="T67" fmla="*/ 518 h 538"/>
                <a:gd name="T68" fmla="*/ 318 w 502"/>
                <a:gd name="T69" fmla="*/ 538 h 538"/>
                <a:gd name="T70" fmla="*/ 20 w 502"/>
                <a:gd name="T71" fmla="*/ 500 h 538"/>
                <a:gd name="T72" fmla="*/ 24 w 502"/>
                <a:gd name="T73" fmla="*/ 488 h 538"/>
                <a:gd name="T74" fmla="*/ 28 w 502"/>
                <a:gd name="T75" fmla="*/ 482 h 538"/>
                <a:gd name="T76" fmla="*/ 30 w 502"/>
                <a:gd name="T77" fmla="*/ 476 h 538"/>
                <a:gd name="T78" fmla="*/ 36 w 502"/>
                <a:gd name="T79" fmla="*/ 454 h 538"/>
                <a:gd name="T80" fmla="*/ 38 w 502"/>
                <a:gd name="T81" fmla="*/ 418 h 538"/>
                <a:gd name="T82" fmla="*/ 38 w 502"/>
                <a:gd name="T83" fmla="*/ 412 h 538"/>
                <a:gd name="T84" fmla="*/ 34 w 502"/>
                <a:gd name="T85" fmla="*/ 276 h 538"/>
                <a:gd name="T86" fmla="*/ 36 w 502"/>
                <a:gd name="T87" fmla="*/ 238 h 538"/>
                <a:gd name="T88" fmla="*/ 48 w 502"/>
                <a:gd name="T89" fmla="*/ 224 h 538"/>
                <a:gd name="T90" fmla="*/ 62 w 502"/>
                <a:gd name="T91" fmla="*/ 208 h 538"/>
                <a:gd name="T92" fmla="*/ 78 w 502"/>
                <a:gd name="T93" fmla="*/ 158 h 538"/>
                <a:gd name="T94" fmla="*/ 84 w 502"/>
                <a:gd name="T95" fmla="*/ 144 h 538"/>
                <a:gd name="T96" fmla="*/ 94 w 502"/>
                <a:gd name="T97" fmla="*/ 122 h 538"/>
                <a:gd name="T98" fmla="*/ 100 w 502"/>
                <a:gd name="T99" fmla="*/ 102 h 538"/>
                <a:gd name="T100" fmla="*/ 108 w 502"/>
                <a:gd name="T101" fmla="*/ 86 h 538"/>
                <a:gd name="T102" fmla="*/ 114 w 502"/>
                <a:gd name="T103" fmla="*/ 74 h 538"/>
                <a:gd name="T104" fmla="*/ 122 w 502"/>
                <a:gd name="T105" fmla="*/ 48 h 538"/>
                <a:gd name="T106" fmla="*/ 124 w 502"/>
                <a:gd name="T107" fmla="*/ 40 h 538"/>
                <a:gd name="T108" fmla="*/ 128 w 502"/>
                <a:gd name="T109" fmla="*/ 16 h 538"/>
                <a:gd name="T110" fmla="*/ 130 w 502"/>
                <a:gd name="T111" fmla="*/ 10 h 538"/>
                <a:gd name="T112" fmla="*/ 140 w 502"/>
                <a:gd name="T1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2" h="538">
                  <a:moveTo>
                    <a:pt x="140" y="0"/>
                  </a:moveTo>
                  <a:lnTo>
                    <a:pt x="208" y="28"/>
                  </a:lnTo>
                  <a:lnTo>
                    <a:pt x="208" y="30"/>
                  </a:lnTo>
                  <a:lnTo>
                    <a:pt x="226" y="34"/>
                  </a:lnTo>
                  <a:lnTo>
                    <a:pt x="268" y="72"/>
                  </a:lnTo>
                  <a:lnTo>
                    <a:pt x="272" y="66"/>
                  </a:lnTo>
                  <a:lnTo>
                    <a:pt x="272" y="58"/>
                  </a:lnTo>
                  <a:lnTo>
                    <a:pt x="274" y="42"/>
                  </a:lnTo>
                  <a:lnTo>
                    <a:pt x="276" y="26"/>
                  </a:lnTo>
                  <a:lnTo>
                    <a:pt x="280" y="22"/>
                  </a:lnTo>
                  <a:lnTo>
                    <a:pt x="374" y="66"/>
                  </a:lnTo>
                  <a:lnTo>
                    <a:pt x="376" y="66"/>
                  </a:lnTo>
                  <a:lnTo>
                    <a:pt x="386" y="72"/>
                  </a:lnTo>
                  <a:lnTo>
                    <a:pt x="410" y="24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2"/>
                  </a:lnTo>
                  <a:lnTo>
                    <a:pt x="424" y="82"/>
                  </a:lnTo>
                  <a:lnTo>
                    <a:pt x="424" y="84"/>
                  </a:lnTo>
                  <a:lnTo>
                    <a:pt x="426" y="88"/>
                  </a:lnTo>
                  <a:lnTo>
                    <a:pt x="426" y="90"/>
                  </a:lnTo>
                  <a:lnTo>
                    <a:pt x="502" y="142"/>
                  </a:lnTo>
                  <a:lnTo>
                    <a:pt x="484" y="178"/>
                  </a:lnTo>
                  <a:lnTo>
                    <a:pt x="474" y="188"/>
                  </a:lnTo>
                  <a:lnTo>
                    <a:pt x="470" y="198"/>
                  </a:lnTo>
                  <a:lnTo>
                    <a:pt x="464" y="200"/>
                  </a:lnTo>
                  <a:lnTo>
                    <a:pt x="454" y="208"/>
                  </a:lnTo>
                  <a:lnTo>
                    <a:pt x="448" y="212"/>
                  </a:lnTo>
                  <a:lnTo>
                    <a:pt x="450" y="216"/>
                  </a:lnTo>
                  <a:lnTo>
                    <a:pt x="450" y="220"/>
                  </a:lnTo>
                  <a:lnTo>
                    <a:pt x="450" y="222"/>
                  </a:lnTo>
                  <a:lnTo>
                    <a:pt x="450" y="224"/>
                  </a:lnTo>
                  <a:lnTo>
                    <a:pt x="450" y="226"/>
                  </a:lnTo>
                  <a:lnTo>
                    <a:pt x="450" y="226"/>
                  </a:lnTo>
                  <a:lnTo>
                    <a:pt x="454" y="230"/>
                  </a:lnTo>
                  <a:lnTo>
                    <a:pt x="460" y="230"/>
                  </a:lnTo>
                  <a:lnTo>
                    <a:pt x="462" y="232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6" y="236"/>
                  </a:lnTo>
                  <a:lnTo>
                    <a:pt x="466" y="238"/>
                  </a:lnTo>
                  <a:lnTo>
                    <a:pt x="464" y="246"/>
                  </a:lnTo>
                  <a:lnTo>
                    <a:pt x="464" y="246"/>
                  </a:lnTo>
                  <a:lnTo>
                    <a:pt x="462" y="248"/>
                  </a:lnTo>
                  <a:lnTo>
                    <a:pt x="452" y="250"/>
                  </a:lnTo>
                  <a:lnTo>
                    <a:pt x="450" y="252"/>
                  </a:lnTo>
                  <a:lnTo>
                    <a:pt x="448" y="256"/>
                  </a:lnTo>
                  <a:lnTo>
                    <a:pt x="450" y="264"/>
                  </a:lnTo>
                  <a:lnTo>
                    <a:pt x="450" y="276"/>
                  </a:lnTo>
                  <a:lnTo>
                    <a:pt x="452" y="278"/>
                  </a:lnTo>
                  <a:lnTo>
                    <a:pt x="450" y="282"/>
                  </a:lnTo>
                  <a:lnTo>
                    <a:pt x="446" y="286"/>
                  </a:lnTo>
                  <a:lnTo>
                    <a:pt x="442" y="290"/>
                  </a:lnTo>
                  <a:lnTo>
                    <a:pt x="436" y="300"/>
                  </a:lnTo>
                  <a:lnTo>
                    <a:pt x="432" y="310"/>
                  </a:lnTo>
                  <a:lnTo>
                    <a:pt x="430" y="312"/>
                  </a:lnTo>
                  <a:lnTo>
                    <a:pt x="426" y="326"/>
                  </a:lnTo>
                  <a:lnTo>
                    <a:pt x="424" y="334"/>
                  </a:lnTo>
                  <a:lnTo>
                    <a:pt x="422" y="338"/>
                  </a:lnTo>
                  <a:lnTo>
                    <a:pt x="420" y="340"/>
                  </a:lnTo>
                  <a:lnTo>
                    <a:pt x="414" y="348"/>
                  </a:lnTo>
                  <a:lnTo>
                    <a:pt x="410" y="360"/>
                  </a:lnTo>
                  <a:lnTo>
                    <a:pt x="410" y="362"/>
                  </a:lnTo>
                  <a:lnTo>
                    <a:pt x="406" y="368"/>
                  </a:lnTo>
                  <a:lnTo>
                    <a:pt x="390" y="418"/>
                  </a:lnTo>
                  <a:lnTo>
                    <a:pt x="352" y="494"/>
                  </a:lnTo>
                  <a:lnTo>
                    <a:pt x="344" y="506"/>
                  </a:lnTo>
                  <a:lnTo>
                    <a:pt x="334" y="518"/>
                  </a:lnTo>
                  <a:lnTo>
                    <a:pt x="328" y="526"/>
                  </a:lnTo>
                  <a:lnTo>
                    <a:pt x="318" y="538"/>
                  </a:lnTo>
                  <a:lnTo>
                    <a:pt x="0" y="538"/>
                  </a:lnTo>
                  <a:lnTo>
                    <a:pt x="20" y="500"/>
                  </a:lnTo>
                  <a:lnTo>
                    <a:pt x="22" y="492"/>
                  </a:lnTo>
                  <a:lnTo>
                    <a:pt x="24" y="488"/>
                  </a:lnTo>
                  <a:lnTo>
                    <a:pt x="28" y="484"/>
                  </a:lnTo>
                  <a:lnTo>
                    <a:pt x="28" y="482"/>
                  </a:lnTo>
                  <a:lnTo>
                    <a:pt x="30" y="480"/>
                  </a:lnTo>
                  <a:lnTo>
                    <a:pt x="30" y="476"/>
                  </a:lnTo>
                  <a:lnTo>
                    <a:pt x="30" y="472"/>
                  </a:lnTo>
                  <a:lnTo>
                    <a:pt x="36" y="454"/>
                  </a:lnTo>
                  <a:lnTo>
                    <a:pt x="38" y="444"/>
                  </a:lnTo>
                  <a:lnTo>
                    <a:pt x="38" y="418"/>
                  </a:lnTo>
                  <a:lnTo>
                    <a:pt x="38" y="416"/>
                  </a:lnTo>
                  <a:lnTo>
                    <a:pt x="38" y="412"/>
                  </a:lnTo>
                  <a:lnTo>
                    <a:pt x="38" y="412"/>
                  </a:lnTo>
                  <a:lnTo>
                    <a:pt x="34" y="276"/>
                  </a:lnTo>
                  <a:lnTo>
                    <a:pt x="34" y="274"/>
                  </a:lnTo>
                  <a:lnTo>
                    <a:pt x="36" y="238"/>
                  </a:lnTo>
                  <a:lnTo>
                    <a:pt x="46" y="222"/>
                  </a:lnTo>
                  <a:lnTo>
                    <a:pt x="48" y="224"/>
                  </a:lnTo>
                  <a:lnTo>
                    <a:pt x="52" y="226"/>
                  </a:lnTo>
                  <a:lnTo>
                    <a:pt x="62" y="208"/>
                  </a:lnTo>
                  <a:lnTo>
                    <a:pt x="76" y="160"/>
                  </a:lnTo>
                  <a:lnTo>
                    <a:pt x="78" y="158"/>
                  </a:lnTo>
                  <a:lnTo>
                    <a:pt x="78" y="154"/>
                  </a:lnTo>
                  <a:lnTo>
                    <a:pt x="84" y="144"/>
                  </a:lnTo>
                  <a:lnTo>
                    <a:pt x="88" y="130"/>
                  </a:lnTo>
                  <a:lnTo>
                    <a:pt x="94" y="122"/>
                  </a:lnTo>
                  <a:lnTo>
                    <a:pt x="96" y="114"/>
                  </a:lnTo>
                  <a:lnTo>
                    <a:pt x="100" y="102"/>
                  </a:lnTo>
                  <a:lnTo>
                    <a:pt x="106" y="92"/>
                  </a:lnTo>
                  <a:lnTo>
                    <a:pt x="108" y="86"/>
                  </a:lnTo>
                  <a:lnTo>
                    <a:pt x="112" y="80"/>
                  </a:lnTo>
                  <a:lnTo>
                    <a:pt x="114" y="74"/>
                  </a:lnTo>
                  <a:lnTo>
                    <a:pt x="128" y="56"/>
                  </a:lnTo>
                  <a:lnTo>
                    <a:pt x="122" y="48"/>
                  </a:lnTo>
                  <a:lnTo>
                    <a:pt x="118" y="40"/>
                  </a:lnTo>
                  <a:lnTo>
                    <a:pt x="124" y="40"/>
                  </a:lnTo>
                  <a:lnTo>
                    <a:pt x="124" y="34"/>
                  </a:lnTo>
                  <a:lnTo>
                    <a:pt x="128" y="16"/>
                  </a:lnTo>
                  <a:lnTo>
                    <a:pt x="130" y="12"/>
                  </a:lnTo>
                  <a:lnTo>
                    <a:pt x="130" y="1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3534" y="2763"/>
              <a:ext cx="632" cy="532"/>
            </a:xfrm>
            <a:custGeom>
              <a:avLst/>
              <a:gdLst>
                <a:gd name="T0" fmla="*/ 300 w 632"/>
                <a:gd name="T1" fmla="*/ 56 h 532"/>
                <a:gd name="T2" fmla="*/ 582 w 632"/>
                <a:gd name="T3" fmla="*/ 184 h 532"/>
                <a:gd name="T4" fmla="*/ 566 w 632"/>
                <a:gd name="T5" fmla="*/ 282 h 532"/>
                <a:gd name="T6" fmla="*/ 548 w 632"/>
                <a:gd name="T7" fmla="*/ 318 h 532"/>
                <a:gd name="T8" fmla="*/ 548 w 632"/>
                <a:gd name="T9" fmla="*/ 336 h 532"/>
                <a:gd name="T10" fmla="*/ 552 w 632"/>
                <a:gd name="T11" fmla="*/ 344 h 532"/>
                <a:gd name="T12" fmla="*/ 544 w 632"/>
                <a:gd name="T13" fmla="*/ 348 h 532"/>
                <a:gd name="T14" fmla="*/ 542 w 632"/>
                <a:gd name="T15" fmla="*/ 348 h 532"/>
                <a:gd name="T16" fmla="*/ 546 w 632"/>
                <a:gd name="T17" fmla="*/ 374 h 532"/>
                <a:gd name="T18" fmla="*/ 546 w 632"/>
                <a:gd name="T19" fmla="*/ 390 h 532"/>
                <a:gd name="T20" fmla="*/ 546 w 632"/>
                <a:gd name="T21" fmla="*/ 398 h 532"/>
                <a:gd name="T22" fmla="*/ 542 w 632"/>
                <a:gd name="T23" fmla="*/ 398 h 532"/>
                <a:gd name="T24" fmla="*/ 536 w 632"/>
                <a:gd name="T25" fmla="*/ 398 h 532"/>
                <a:gd name="T26" fmla="*/ 530 w 632"/>
                <a:gd name="T27" fmla="*/ 414 h 532"/>
                <a:gd name="T28" fmla="*/ 522 w 632"/>
                <a:gd name="T29" fmla="*/ 420 h 532"/>
                <a:gd name="T30" fmla="*/ 520 w 632"/>
                <a:gd name="T31" fmla="*/ 434 h 532"/>
                <a:gd name="T32" fmla="*/ 516 w 632"/>
                <a:gd name="T33" fmla="*/ 446 h 532"/>
                <a:gd name="T34" fmla="*/ 506 w 632"/>
                <a:gd name="T35" fmla="*/ 464 h 532"/>
                <a:gd name="T36" fmla="*/ 494 w 632"/>
                <a:gd name="T37" fmla="*/ 480 h 532"/>
                <a:gd name="T38" fmla="*/ 490 w 632"/>
                <a:gd name="T39" fmla="*/ 490 h 532"/>
                <a:gd name="T40" fmla="*/ 476 w 632"/>
                <a:gd name="T41" fmla="*/ 498 h 532"/>
                <a:gd name="T42" fmla="*/ 468 w 632"/>
                <a:gd name="T43" fmla="*/ 510 h 532"/>
                <a:gd name="T44" fmla="*/ 468 w 632"/>
                <a:gd name="T45" fmla="*/ 518 h 532"/>
                <a:gd name="T46" fmla="*/ 456 w 632"/>
                <a:gd name="T47" fmla="*/ 526 h 532"/>
                <a:gd name="T48" fmla="*/ 454 w 632"/>
                <a:gd name="T49" fmla="*/ 518 h 532"/>
                <a:gd name="T50" fmla="*/ 450 w 632"/>
                <a:gd name="T51" fmla="*/ 528 h 532"/>
                <a:gd name="T52" fmla="*/ 440 w 632"/>
                <a:gd name="T53" fmla="*/ 526 h 532"/>
                <a:gd name="T54" fmla="*/ 360 w 632"/>
                <a:gd name="T55" fmla="*/ 532 h 532"/>
                <a:gd name="T56" fmla="*/ 328 w 632"/>
                <a:gd name="T57" fmla="*/ 478 h 532"/>
                <a:gd name="T58" fmla="*/ 306 w 632"/>
                <a:gd name="T59" fmla="*/ 454 h 532"/>
                <a:gd name="T60" fmla="*/ 284 w 632"/>
                <a:gd name="T61" fmla="*/ 434 h 532"/>
                <a:gd name="T62" fmla="*/ 276 w 632"/>
                <a:gd name="T63" fmla="*/ 414 h 532"/>
                <a:gd name="T64" fmla="*/ 258 w 632"/>
                <a:gd name="T65" fmla="*/ 386 h 532"/>
                <a:gd name="T66" fmla="*/ 250 w 632"/>
                <a:gd name="T67" fmla="*/ 360 h 532"/>
                <a:gd name="T68" fmla="*/ 220 w 632"/>
                <a:gd name="T69" fmla="*/ 346 h 532"/>
                <a:gd name="T70" fmla="*/ 174 w 632"/>
                <a:gd name="T71" fmla="*/ 316 h 532"/>
                <a:gd name="T72" fmla="*/ 164 w 632"/>
                <a:gd name="T73" fmla="*/ 278 h 532"/>
                <a:gd name="T74" fmla="*/ 144 w 632"/>
                <a:gd name="T75" fmla="*/ 240 h 532"/>
                <a:gd name="T76" fmla="*/ 136 w 632"/>
                <a:gd name="T77" fmla="*/ 234 h 532"/>
                <a:gd name="T78" fmla="*/ 62 w 632"/>
                <a:gd name="T79" fmla="*/ 228 h 532"/>
                <a:gd name="T80" fmla="*/ 34 w 632"/>
                <a:gd name="T81" fmla="*/ 210 h 532"/>
                <a:gd name="T82" fmla="*/ 0 w 632"/>
                <a:gd name="T83" fmla="*/ 174 h 532"/>
                <a:gd name="T84" fmla="*/ 20 w 632"/>
                <a:gd name="T85" fmla="*/ 144 h 532"/>
                <a:gd name="T86" fmla="*/ 26 w 632"/>
                <a:gd name="T87" fmla="*/ 146 h 532"/>
                <a:gd name="T88" fmla="*/ 36 w 632"/>
                <a:gd name="T89" fmla="*/ 144 h 532"/>
                <a:gd name="T90" fmla="*/ 44 w 632"/>
                <a:gd name="T91" fmla="*/ 134 h 532"/>
                <a:gd name="T92" fmla="*/ 80 w 632"/>
                <a:gd name="T93" fmla="*/ 120 h 532"/>
                <a:gd name="T94" fmla="*/ 86 w 632"/>
                <a:gd name="T95" fmla="*/ 112 h 532"/>
                <a:gd name="T96" fmla="*/ 104 w 632"/>
                <a:gd name="T97" fmla="*/ 110 h 532"/>
                <a:gd name="T98" fmla="*/ 114 w 632"/>
                <a:gd name="T99" fmla="*/ 10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2" h="532">
                  <a:moveTo>
                    <a:pt x="114" y="108"/>
                  </a:moveTo>
                  <a:lnTo>
                    <a:pt x="214" y="70"/>
                  </a:lnTo>
                  <a:lnTo>
                    <a:pt x="222" y="66"/>
                  </a:lnTo>
                  <a:lnTo>
                    <a:pt x="300" y="56"/>
                  </a:lnTo>
                  <a:lnTo>
                    <a:pt x="306" y="54"/>
                  </a:lnTo>
                  <a:lnTo>
                    <a:pt x="426" y="0"/>
                  </a:lnTo>
                  <a:lnTo>
                    <a:pt x="632" y="160"/>
                  </a:lnTo>
                  <a:lnTo>
                    <a:pt x="582" y="184"/>
                  </a:lnTo>
                  <a:lnTo>
                    <a:pt x="582" y="188"/>
                  </a:lnTo>
                  <a:lnTo>
                    <a:pt x="586" y="210"/>
                  </a:lnTo>
                  <a:lnTo>
                    <a:pt x="588" y="248"/>
                  </a:lnTo>
                  <a:lnTo>
                    <a:pt x="566" y="282"/>
                  </a:lnTo>
                  <a:lnTo>
                    <a:pt x="560" y="296"/>
                  </a:lnTo>
                  <a:lnTo>
                    <a:pt x="548" y="312"/>
                  </a:lnTo>
                  <a:lnTo>
                    <a:pt x="548" y="316"/>
                  </a:lnTo>
                  <a:lnTo>
                    <a:pt x="548" y="318"/>
                  </a:lnTo>
                  <a:lnTo>
                    <a:pt x="546" y="324"/>
                  </a:lnTo>
                  <a:lnTo>
                    <a:pt x="546" y="326"/>
                  </a:lnTo>
                  <a:lnTo>
                    <a:pt x="546" y="328"/>
                  </a:lnTo>
                  <a:lnTo>
                    <a:pt x="548" y="336"/>
                  </a:lnTo>
                  <a:lnTo>
                    <a:pt x="552" y="340"/>
                  </a:lnTo>
                  <a:lnTo>
                    <a:pt x="554" y="342"/>
                  </a:lnTo>
                  <a:lnTo>
                    <a:pt x="554" y="344"/>
                  </a:lnTo>
                  <a:lnTo>
                    <a:pt x="552" y="344"/>
                  </a:lnTo>
                  <a:lnTo>
                    <a:pt x="550" y="344"/>
                  </a:lnTo>
                  <a:lnTo>
                    <a:pt x="546" y="346"/>
                  </a:lnTo>
                  <a:lnTo>
                    <a:pt x="546" y="348"/>
                  </a:lnTo>
                  <a:lnTo>
                    <a:pt x="544" y="348"/>
                  </a:lnTo>
                  <a:lnTo>
                    <a:pt x="544" y="348"/>
                  </a:lnTo>
                  <a:lnTo>
                    <a:pt x="542" y="346"/>
                  </a:lnTo>
                  <a:lnTo>
                    <a:pt x="540" y="348"/>
                  </a:lnTo>
                  <a:lnTo>
                    <a:pt x="542" y="348"/>
                  </a:lnTo>
                  <a:lnTo>
                    <a:pt x="542" y="350"/>
                  </a:lnTo>
                  <a:lnTo>
                    <a:pt x="542" y="370"/>
                  </a:lnTo>
                  <a:lnTo>
                    <a:pt x="544" y="372"/>
                  </a:lnTo>
                  <a:lnTo>
                    <a:pt x="546" y="374"/>
                  </a:lnTo>
                  <a:lnTo>
                    <a:pt x="548" y="376"/>
                  </a:lnTo>
                  <a:lnTo>
                    <a:pt x="548" y="378"/>
                  </a:lnTo>
                  <a:lnTo>
                    <a:pt x="546" y="384"/>
                  </a:lnTo>
                  <a:lnTo>
                    <a:pt x="546" y="390"/>
                  </a:lnTo>
                  <a:lnTo>
                    <a:pt x="548" y="392"/>
                  </a:lnTo>
                  <a:lnTo>
                    <a:pt x="548" y="394"/>
                  </a:lnTo>
                  <a:lnTo>
                    <a:pt x="548" y="396"/>
                  </a:lnTo>
                  <a:lnTo>
                    <a:pt x="546" y="398"/>
                  </a:lnTo>
                  <a:lnTo>
                    <a:pt x="544" y="398"/>
                  </a:lnTo>
                  <a:lnTo>
                    <a:pt x="544" y="400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0" y="396"/>
                  </a:lnTo>
                  <a:lnTo>
                    <a:pt x="538" y="396"/>
                  </a:lnTo>
                  <a:lnTo>
                    <a:pt x="536" y="396"/>
                  </a:lnTo>
                  <a:lnTo>
                    <a:pt x="536" y="398"/>
                  </a:lnTo>
                  <a:lnTo>
                    <a:pt x="534" y="402"/>
                  </a:lnTo>
                  <a:lnTo>
                    <a:pt x="532" y="412"/>
                  </a:lnTo>
                  <a:lnTo>
                    <a:pt x="532" y="414"/>
                  </a:lnTo>
                  <a:lnTo>
                    <a:pt x="530" y="414"/>
                  </a:lnTo>
                  <a:lnTo>
                    <a:pt x="526" y="412"/>
                  </a:lnTo>
                  <a:lnTo>
                    <a:pt x="524" y="414"/>
                  </a:lnTo>
                  <a:lnTo>
                    <a:pt x="524" y="414"/>
                  </a:lnTo>
                  <a:lnTo>
                    <a:pt x="522" y="420"/>
                  </a:lnTo>
                  <a:lnTo>
                    <a:pt x="524" y="432"/>
                  </a:lnTo>
                  <a:lnTo>
                    <a:pt x="524" y="432"/>
                  </a:lnTo>
                  <a:lnTo>
                    <a:pt x="522" y="434"/>
                  </a:lnTo>
                  <a:lnTo>
                    <a:pt x="520" y="434"/>
                  </a:lnTo>
                  <a:lnTo>
                    <a:pt x="520" y="438"/>
                  </a:lnTo>
                  <a:lnTo>
                    <a:pt x="520" y="440"/>
                  </a:lnTo>
                  <a:lnTo>
                    <a:pt x="516" y="442"/>
                  </a:lnTo>
                  <a:lnTo>
                    <a:pt x="516" y="446"/>
                  </a:lnTo>
                  <a:lnTo>
                    <a:pt x="516" y="450"/>
                  </a:lnTo>
                  <a:lnTo>
                    <a:pt x="512" y="454"/>
                  </a:lnTo>
                  <a:lnTo>
                    <a:pt x="512" y="458"/>
                  </a:lnTo>
                  <a:lnTo>
                    <a:pt x="506" y="464"/>
                  </a:lnTo>
                  <a:lnTo>
                    <a:pt x="502" y="476"/>
                  </a:lnTo>
                  <a:lnTo>
                    <a:pt x="500" y="478"/>
                  </a:lnTo>
                  <a:lnTo>
                    <a:pt x="496" y="480"/>
                  </a:lnTo>
                  <a:lnTo>
                    <a:pt x="494" y="480"/>
                  </a:lnTo>
                  <a:lnTo>
                    <a:pt x="494" y="484"/>
                  </a:lnTo>
                  <a:lnTo>
                    <a:pt x="492" y="486"/>
                  </a:lnTo>
                  <a:lnTo>
                    <a:pt x="490" y="488"/>
                  </a:lnTo>
                  <a:lnTo>
                    <a:pt x="490" y="490"/>
                  </a:lnTo>
                  <a:lnTo>
                    <a:pt x="490" y="494"/>
                  </a:lnTo>
                  <a:lnTo>
                    <a:pt x="488" y="494"/>
                  </a:lnTo>
                  <a:lnTo>
                    <a:pt x="480" y="496"/>
                  </a:lnTo>
                  <a:lnTo>
                    <a:pt x="476" y="498"/>
                  </a:lnTo>
                  <a:lnTo>
                    <a:pt x="476" y="502"/>
                  </a:lnTo>
                  <a:lnTo>
                    <a:pt x="474" y="508"/>
                  </a:lnTo>
                  <a:lnTo>
                    <a:pt x="472" y="510"/>
                  </a:lnTo>
                  <a:lnTo>
                    <a:pt x="468" y="510"/>
                  </a:lnTo>
                  <a:lnTo>
                    <a:pt x="464" y="510"/>
                  </a:lnTo>
                  <a:lnTo>
                    <a:pt x="464" y="514"/>
                  </a:lnTo>
                  <a:lnTo>
                    <a:pt x="464" y="516"/>
                  </a:lnTo>
                  <a:lnTo>
                    <a:pt x="468" y="518"/>
                  </a:lnTo>
                  <a:lnTo>
                    <a:pt x="468" y="522"/>
                  </a:lnTo>
                  <a:lnTo>
                    <a:pt x="464" y="526"/>
                  </a:lnTo>
                  <a:lnTo>
                    <a:pt x="460" y="528"/>
                  </a:lnTo>
                  <a:lnTo>
                    <a:pt x="456" y="526"/>
                  </a:lnTo>
                  <a:lnTo>
                    <a:pt x="454" y="526"/>
                  </a:lnTo>
                  <a:lnTo>
                    <a:pt x="456" y="522"/>
                  </a:lnTo>
                  <a:lnTo>
                    <a:pt x="456" y="520"/>
                  </a:lnTo>
                  <a:lnTo>
                    <a:pt x="454" y="518"/>
                  </a:lnTo>
                  <a:lnTo>
                    <a:pt x="450" y="518"/>
                  </a:lnTo>
                  <a:lnTo>
                    <a:pt x="450" y="520"/>
                  </a:lnTo>
                  <a:lnTo>
                    <a:pt x="450" y="524"/>
                  </a:lnTo>
                  <a:lnTo>
                    <a:pt x="450" y="528"/>
                  </a:lnTo>
                  <a:lnTo>
                    <a:pt x="448" y="530"/>
                  </a:lnTo>
                  <a:lnTo>
                    <a:pt x="444" y="526"/>
                  </a:lnTo>
                  <a:lnTo>
                    <a:pt x="442" y="526"/>
                  </a:lnTo>
                  <a:lnTo>
                    <a:pt x="440" y="526"/>
                  </a:lnTo>
                  <a:lnTo>
                    <a:pt x="436" y="528"/>
                  </a:lnTo>
                  <a:lnTo>
                    <a:pt x="436" y="530"/>
                  </a:lnTo>
                  <a:lnTo>
                    <a:pt x="364" y="532"/>
                  </a:lnTo>
                  <a:lnTo>
                    <a:pt x="360" y="532"/>
                  </a:lnTo>
                  <a:lnTo>
                    <a:pt x="360" y="526"/>
                  </a:lnTo>
                  <a:lnTo>
                    <a:pt x="334" y="488"/>
                  </a:lnTo>
                  <a:lnTo>
                    <a:pt x="330" y="478"/>
                  </a:lnTo>
                  <a:lnTo>
                    <a:pt x="328" y="478"/>
                  </a:lnTo>
                  <a:lnTo>
                    <a:pt x="322" y="476"/>
                  </a:lnTo>
                  <a:lnTo>
                    <a:pt x="318" y="474"/>
                  </a:lnTo>
                  <a:lnTo>
                    <a:pt x="310" y="460"/>
                  </a:lnTo>
                  <a:lnTo>
                    <a:pt x="306" y="454"/>
                  </a:lnTo>
                  <a:lnTo>
                    <a:pt x="300" y="450"/>
                  </a:lnTo>
                  <a:lnTo>
                    <a:pt x="296" y="448"/>
                  </a:lnTo>
                  <a:lnTo>
                    <a:pt x="292" y="446"/>
                  </a:lnTo>
                  <a:lnTo>
                    <a:pt x="284" y="434"/>
                  </a:lnTo>
                  <a:lnTo>
                    <a:pt x="278" y="426"/>
                  </a:lnTo>
                  <a:lnTo>
                    <a:pt x="278" y="422"/>
                  </a:lnTo>
                  <a:lnTo>
                    <a:pt x="278" y="418"/>
                  </a:lnTo>
                  <a:lnTo>
                    <a:pt x="276" y="414"/>
                  </a:lnTo>
                  <a:lnTo>
                    <a:pt x="262" y="404"/>
                  </a:lnTo>
                  <a:lnTo>
                    <a:pt x="258" y="398"/>
                  </a:lnTo>
                  <a:lnTo>
                    <a:pt x="256" y="392"/>
                  </a:lnTo>
                  <a:lnTo>
                    <a:pt x="258" y="386"/>
                  </a:lnTo>
                  <a:lnTo>
                    <a:pt x="256" y="382"/>
                  </a:lnTo>
                  <a:lnTo>
                    <a:pt x="254" y="376"/>
                  </a:lnTo>
                  <a:lnTo>
                    <a:pt x="252" y="366"/>
                  </a:lnTo>
                  <a:lnTo>
                    <a:pt x="250" y="360"/>
                  </a:lnTo>
                  <a:lnTo>
                    <a:pt x="246" y="360"/>
                  </a:lnTo>
                  <a:lnTo>
                    <a:pt x="236" y="356"/>
                  </a:lnTo>
                  <a:lnTo>
                    <a:pt x="232" y="354"/>
                  </a:lnTo>
                  <a:lnTo>
                    <a:pt x="220" y="346"/>
                  </a:lnTo>
                  <a:lnTo>
                    <a:pt x="208" y="342"/>
                  </a:lnTo>
                  <a:lnTo>
                    <a:pt x="188" y="332"/>
                  </a:lnTo>
                  <a:lnTo>
                    <a:pt x="184" y="330"/>
                  </a:lnTo>
                  <a:lnTo>
                    <a:pt x="174" y="316"/>
                  </a:lnTo>
                  <a:lnTo>
                    <a:pt x="170" y="306"/>
                  </a:lnTo>
                  <a:lnTo>
                    <a:pt x="168" y="300"/>
                  </a:lnTo>
                  <a:lnTo>
                    <a:pt x="168" y="284"/>
                  </a:lnTo>
                  <a:lnTo>
                    <a:pt x="164" y="278"/>
                  </a:lnTo>
                  <a:lnTo>
                    <a:pt x="162" y="274"/>
                  </a:lnTo>
                  <a:lnTo>
                    <a:pt x="146" y="254"/>
                  </a:lnTo>
                  <a:lnTo>
                    <a:pt x="144" y="248"/>
                  </a:lnTo>
                  <a:lnTo>
                    <a:pt x="144" y="240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6" y="234"/>
                  </a:lnTo>
                  <a:lnTo>
                    <a:pt x="128" y="238"/>
                  </a:lnTo>
                  <a:lnTo>
                    <a:pt x="124" y="238"/>
                  </a:lnTo>
                  <a:lnTo>
                    <a:pt x="116" y="240"/>
                  </a:lnTo>
                  <a:lnTo>
                    <a:pt x="62" y="228"/>
                  </a:lnTo>
                  <a:lnTo>
                    <a:pt x="56" y="228"/>
                  </a:lnTo>
                  <a:lnTo>
                    <a:pt x="46" y="222"/>
                  </a:lnTo>
                  <a:lnTo>
                    <a:pt x="40" y="218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24" y="192"/>
                  </a:lnTo>
                  <a:lnTo>
                    <a:pt x="12" y="182"/>
                  </a:lnTo>
                  <a:lnTo>
                    <a:pt x="0" y="174"/>
                  </a:lnTo>
                  <a:lnTo>
                    <a:pt x="6" y="162"/>
                  </a:lnTo>
                  <a:lnTo>
                    <a:pt x="10" y="160"/>
                  </a:lnTo>
                  <a:lnTo>
                    <a:pt x="10" y="156"/>
                  </a:lnTo>
                  <a:lnTo>
                    <a:pt x="20" y="144"/>
                  </a:lnTo>
                  <a:lnTo>
                    <a:pt x="22" y="144"/>
                  </a:lnTo>
                  <a:lnTo>
                    <a:pt x="24" y="144"/>
                  </a:lnTo>
                  <a:lnTo>
                    <a:pt x="24" y="146"/>
                  </a:lnTo>
                  <a:lnTo>
                    <a:pt x="26" y="146"/>
                  </a:lnTo>
                  <a:lnTo>
                    <a:pt x="32" y="146"/>
                  </a:lnTo>
                  <a:lnTo>
                    <a:pt x="34" y="148"/>
                  </a:lnTo>
                  <a:lnTo>
                    <a:pt x="34" y="146"/>
                  </a:lnTo>
                  <a:lnTo>
                    <a:pt x="36" y="144"/>
                  </a:lnTo>
                  <a:lnTo>
                    <a:pt x="38" y="142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4" y="134"/>
                  </a:lnTo>
                  <a:lnTo>
                    <a:pt x="48" y="134"/>
                  </a:lnTo>
                  <a:lnTo>
                    <a:pt x="58" y="134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2" y="120"/>
                  </a:lnTo>
                  <a:lnTo>
                    <a:pt x="82" y="116"/>
                  </a:lnTo>
                  <a:lnTo>
                    <a:pt x="84" y="114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12" y="108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14" y="108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2509" y="2785"/>
              <a:ext cx="481" cy="510"/>
            </a:xfrm>
            <a:custGeom>
              <a:avLst/>
              <a:gdLst>
                <a:gd name="T0" fmla="*/ 328 w 481"/>
                <a:gd name="T1" fmla="*/ 24 h 510"/>
                <a:gd name="T2" fmla="*/ 326 w 481"/>
                <a:gd name="T3" fmla="*/ 32 h 510"/>
                <a:gd name="T4" fmla="*/ 336 w 481"/>
                <a:gd name="T5" fmla="*/ 28 h 510"/>
                <a:gd name="T6" fmla="*/ 338 w 481"/>
                <a:gd name="T7" fmla="*/ 38 h 510"/>
                <a:gd name="T8" fmla="*/ 338 w 481"/>
                <a:gd name="T9" fmla="*/ 58 h 510"/>
                <a:gd name="T10" fmla="*/ 342 w 481"/>
                <a:gd name="T11" fmla="*/ 64 h 510"/>
                <a:gd name="T12" fmla="*/ 360 w 481"/>
                <a:gd name="T13" fmla="*/ 54 h 510"/>
                <a:gd name="T14" fmla="*/ 370 w 481"/>
                <a:gd name="T15" fmla="*/ 60 h 510"/>
                <a:gd name="T16" fmla="*/ 370 w 481"/>
                <a:gd name="T17" fmla="*/ 76 h 510"/>
                <a:gd name="T18" fmla="*/ 364 w 481"/>
                <a:gd name="T19" fmla="*/ 112 h 510"/>
                <a:gd name="T20" fmla="*/ 379 w 481"/>
                <a:gd name="T21" fmla="*/ 134 h 510"/>
                <a:gd name="T22" fmla="*/ 383 w 481"/>
                <a:gd name="T23" fmla="*/ 140 h 510"/>
                <a:gd name="T24" fmla="*/ 391 w 481"/>
                <a:gd name="T25" fmla="*/ 144 h 510"/>
                <a:gd name="T26" fmla="*/ 399 w 481"/>
                <a:gd name="T27" fmla="*/ 152 h 510"/>
                <a:gd name="T28" fmla="*/ 403 w 481"/>
                <a:gd name="T29" fmla="*/ 172 h 510"/>
                <a:gd name="T30" fmla="*/ 403 w 481"/>
                <a:gd name="T31" fmla="*/ 176 h 510"/>
                <a:gd name="T32" fmla="*/ 409 w 481"/>
                <a:gd name="T33" fmla="*/ 176 h 510"/>
                <a:gd name="T34" fmla="*/ 413 w 481"/>
                <a:gd name="T35" fmla="*/ 182 h 510"/>
                <a:gd name="T36" fmla="*/ 417 w 481"/>
                <a:gd name="T37" fmla="*/ 196 h 510"/>
                <a:gd name="T38" fmla="*/ 427 w 481"/>
                <a:gd name="T39" fmla="*/ 214 h 510"/>
                <a:gd name="T40" fmla="*/ 431 w 481"/>
                <a:gd name="T41" fmla="*/ 220 h 510"/>
                <a:gd name="T42" fmla="*/ 443 w 481"/>
                <a:gd name="T43" fmla="*/ 244 h 510"/>
                <a:gd name="T44" fmla="*/ 461 w 481"/>
                <a:gd name="T45" fmla="*/ 268 h 510"/>
                <a:gd name="T46" fmla="*/ 471 w 481"/>
                <a:gd name="T47" fmla="*/ 274 h 510"/>
                <a:gd name="T48" fmla="*/ 475 w 481"/>
                <a:gd name="T49" fmla="*/ 282 h 510"/>
                <a:gd name="T50" fmla="*/ 469 w 481"/>
                <a:gd name="T51" fmla="*/ 310 h 510"/>
                <a:gd name="T52" fmla="*/ 477 w 481"/>
                <a:gd name="T53" fmla="*/ 510 h 510"/>
                <a:gd name="T54" fmla="*/ 22 w 481"/>
                <a:gd name="T55" fmla="*/ 484 h 510"/>
                <a:gd name="T56" fmla="*/ 56 w 481"/>
                <a:gd name="T57" fmla="*/ 436 h 510"/>
                <a:gd name="T58" fmla="*/ 74 w 481"/>
                <a:gd name="T59" fmla="*/ 414 h 510"/>
                <a:gd name="T60" fmla="*/ 104 w 481"/>
                <a:gd name="T61" fmla="*/ 344 h 510"/>
                <a:gd name="T62" fmla="*/ 112 w 481"/>
                <a:gd name="T63" fmla="*/ 322 h 510"/>
                <a:gd name="T64" fmla="*/ 122 w 481"/>
                <a:gd name="T65" fmla="*/ 306 h 510"/>
                <a:gd name="T66" fmla="*/ 124 w 481"/>
                <a:gd name="T67" fmla="*/ 288 h 510"/>
                <a:gd name="T68" fmla="*/ 134 w 481"/>
                <a:gd name="T69" fmla="*/ 262 h 510"/>
                <a:gd name="T70" fmla="*/ 148 w 481"/>
                <a:gd name="T71" fmla="*/ 236 h 510"/>
                <a:gd name="T72" fmla="*/ 164 w 481"/>
                <a:gd name="T73" fmla="*/ 216 h 510"/>
                <a:gd name="T74" fmla="*/ 178 w 481"/>
                <a:gd name="T75" fmla="*/ 204 h 510"/>
                <a:gd name="T76" fmla="*/ 210 w 481"/>
                <a:gd name="T77" fmla="*/ 146 h 510"/>
                <a:gd name="T78" fmla="*/ 214 w 481"/>
                <a:gd name="T79" fmla="*/ 136 h 510"/>
                <a:gd name="T80" fmla="*/ 228 w 481"/>
                <a:gd name="T81" fmla="*/ 110 h 510"/>
                <a:gd name="T82" fmla="*/ 306 w 481"/>
                <a:gd name="T83" fmla="*/ 16 h 510"/>
                <a:gd name="T84" fmla="*/ 320 w 481"/>
                <a:gd name="T8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510">
                  <a:moveTo>
                    <a:pt x="320" y="0"/>
                  </a:moveTo>
                  <a:lnTo>
                    <a:pt x="330" y="16"/>
                  </a:lnTo>
                  <a:lnTo>
                    <a:pt x="328" y="24"/>
                  </a:lnTo>
                  <a:lnTo>
                    <a:pt x="320" y="30"/>
                  </a:lnTo>
                  <a:lnTo>
                    <a:pt x="324" y="34"/>
                  </a:lnTo>
                  <a:lnTo>
                    <a:pt x="326" y="32"/>
                  </a:lnTo>
                  <a:lnTo>
                    <a:pt x="330" y="30"/>
                  </a:lnTo>
                  <a:lnTo>
                    <a:pt x="334" y="28"/>
                  </a:lnTo>
                  <a:lnTo>
                    <a:pt x="336" y="28"/>
                  </a:lnTo>
                  <a:lnTo>
                    <a:pt x="338" y="28"/>
                  </a:lnTo>
                  <a:lnTo>
                    <a:pt x="340" y="30"/>
                  </a:lnTo>
                  <a:lnTo>
                    <a:pt x="338" y="38"/>
                  </a:lnTo>
                  <a:lnTo>
                    <a:pt x="338" y="40"/>
                  </a:lnTo>
                  <a:lnTo>
                    <a:pt x="340" y="46"/>
                  </a:lnTo>
                  <a:lnTo>
                    <a:pt x="338" y="58"/>
                  </a:lnTo>
                  <a:lnTo>
                    <a:pt x="338" y="60"/>
                  </a:lnTo>
                  <a:lnTo>
                    <a:pt x="342" y="60"/>
                  </a:lnTo>
                  <a:lnTo>
                    <a:pt x="342" y="64"/>
                  </a:lnTo>
                  <a:lnTo>
                    <a:pt x="348" y="64"/>
                  </a:lnTo>
                  <a:lnTo>
                    <a:pt x="356" y="56"/>
                  </a:lnTo>
                  <a:lnTo>
                    <a:pt x="360" y="54"/>
                  </a:lnTo>
                  <a:lnTo>
                    <a:pt x="364" y="54"/>
                  </a:lnTo>
                  <a:lnTo>
                    <a:pt x="370" y="54"/>
                  </a:lnTo>
                  <a:lnTo>
                    <a:pt x="370" y="60"/>
                  </a:lnTo>
                  <a:lnTo>
                    <a:pt x="370" y="72"/>
                  </a:lnTo>
                  <a:lnTo>
                    <a:pt x="370" y="74"/>
                  </a:lnTo>
                  <a:lnTo>
                    <a:pt x="370" y="76"/>
                  </a:lnTo>
                  <a:lnTo>
                    <a:pt x="354" y="90"/>
                  </a:lnTo>
                  <a:lnTo>
                    <a:pt x="362" y="108"/>
                  </a:lnTo>
                  <a:lnTo>
                    <a:pt x="364" y="112"/>
                  </a:lnTo>
                  <a:lnTo>
                    <a:pt x="366" y="118"/>
                  </a:lnTo>
                  <a:lnTo>
                    <a:pt x="368" y="122"/>
                  </a:lnTo>
                  <a:lnTo>
                    <a:pt x="379" y="134"/>
                  </a:lnTo>
                  <a:lnTo>
                    <a:pt x="379" y="138"/>
                  </a:lnTo>
                  <a:lnTo>
                    <a:pt x="381" y="140"/>
                  </a:lnTo>
                  <a:lnTo>
                    <a:pt x="383" y="140"/>
                  </a:lnTo>
                  <a:lnTo>
                    <a:pt x="385" y="140"/>
                  </a:lnTo>
                  <a:lnTo>
                    <a:pt x="387" y="142"/>
                  </a:lnTo>
                  <a:lnTo>
                    <a:pt x="391" y="144"/>
                  </a:lnTo>
                  <a:lnTo>
                    <a:pt x="395" y="146"/>
                  </a:lnTo>
                  <a:lnTo>
                    <a:pt x="397" y="150"/>
                  </a:lnTo>
                  <a:lnTo>
                    <a:pt x="399" y="152"/>
                  </a:lnTo>
                  <a:lnTo>
                    <a:pt x="403" y="168"/>
                  </a:lnTo>
                  <a:lnTo>
                    <a:pt x="403" y="170"/>
                  </a:lnTo>
                  <a:lnTo>
                    <a:pt x="403" y="172"/>
                  </a:lnTo>
                  <a:lnTo>
                    <a:pt x="403" y="174"/>
                  </a:lnTo>
                  <a:lnTo>
                    <a:pt x="403" y="174"/>
                  </a:lnTo>
                  <a:lnTo>
                    <a:pt x="403" y="176"/>
                  </a:lnTo>
                  <a:lnTo>
                    <a:pt x="405" y="176"/>
                  </a:lnTo>
                  <a:lnTo>
                    <a:pt x="407" y="174"/>
                  </a:lnTo>
                  <a:lnTo>
                    <a:pt x="409" y="176"/>
                  </a:lnTo>
                  <a:lnTo>
                    <a:pt x="413" y="178"/>
                  </a:lnTo>
                  <a:lnTo>
                    <a:pt x="413" y="180"/>
                  </a:lnTo>
                  <a:lnTo>
                    <a:pt x="413" y="18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7" y="196"/>
                  </a:lnTo>
                  <a:lnTo>
                    <a:pt x="419" y="198"/>
                  </a:lnTo>
                  <a:lnTo>
                    <a:pt x="421" y="200"/>
                  </a:lnTo>
                  <a:lnTo>
                    <a:pt x="427" y="214"/>
                  </a:lnTo>
                  <a:lnTo>
                    <a:pt x="431" y="216"/>
                  </a:lnTo>
                  <a:lnTo>
                    <a:pt x="431" y="218"/>
                  </a:lnTo>
                  <a:lnTo>
                    <a:pt x="431" y="220"/>
                  </a:lnTo>
                  <a:lnTo>
                    <a:pt x="431" y="224"/>
                  </a:lnTo>
                  <a:lnTo>
                    <a:pt x="439" y="232"/>
                  </a:lnTo>
                  <a:lnTo>
                    <a:pt x="443" y="244"/>
                  </a:lnTo>
                  <a:lnTo>
                    <a:pt x="445" y="248"/>
                  </a:lnTo>
                  <a:lnTo>
                    <a:pt x="451" y="258"/>
                  </a:lnTo>
                  <a:lnTo>
                    <a:pt x="461" y="268"/>
                  </a:lnTo>
                  <a:lnTo>
                    <a:pt x="467" y="270"/>
                  </a:lnTo>
                  <a:lnTo>
                    <a:pt x="469" y="272"/>
                  </a:lnTo>
                  <a:lnTo>
                    <a:pt x="471" y="274"/>
                  </a:lnTo>
                  <a:lnTo>
                    <a:pt x="473" y="276"/>
                  </a:lnTo>
                  <a:lnTo>
                    <a:pt x="473" y="280"/>
                  </a:lnTo>
                  <a:lnTo>
                    <a:pt x="475" y="282"/>
                  </a:lnTo>
                  <a:lnTo>
                    <a:pt x="481" y="284"/>
                  </a:lnTo>
                  <a:lnTo>
                    <a:pt x="481" y="286"/>
                  </a:lnTo>
                  <a:lnTo>
                    <a:pt x="469" y="310"/>
                  </a:lnTo>
                  <a:lnTo>
                    <a:pt x="473" y="384"/>
                  </a:lnTo>
                  <a:lnTo>
                    <a:pt x="473" y="388"/>
                  </a:lnTo>
                  <a:lnTo>
                    <a:pt x="477" y="510"/>
                  </a:lnTo>
                  <a:lnTo>
                    <a:pt x="0" y="508"/>
                  </a:lnTo>
                  <a:lnTo>
                    <a:pt x="18" y="488"/>
                  </a:lnTo>
                  <a:lnTo>
                    <a:pt x="22" y="484"/>
                  </a:lnTo>
                  <a:lnTo>
                    <a:pt x="26" y="478"/>
                  </a:lnTo>
                  <a:lnTo>
                    <a:pt x="28" y="474"/>
                  </a:lnTo>
                  <a:lnTo>
                    <a:pt x="56" y="436"/>
                  </a:lnTo>
                  <a:lnTo>
                    <a:pt x="62" y="430"/>
                  </a:lnTo>
                  <a:lnTo>
                    <a:pt x="68" y="422"/>
                  </a:lnTo>
                  <a:lnTo>
                    <a:pt x="74" y="414"/>
                  </a:lnTo>
                  <a:lnTo>
                    <a:pt x="96" y="368"/>
                  </a:lnTo>
                  <a:lnTo>
                    <a:pt x="104" y="346"/>
                  </a:lnTo>
                  <a:lnTo>
                    <a:pt x="104" y="344"/>
                  </a:lnTo>
                  <a:lnTo>
                    <a:pt x="108" y="336"/>
                  </a:lnTo>
                  <a:lnTo>
                    <a:pt x="110" y="328"/>
                  </a:lnTo>
                  <a:lnTo>
                    <a:pt x="112" y="322"/>
                  </a:lnTo>
                  <a:lnTo>
                    <a:pt x="112" y="320"/>
                  </a:lnTo>
                  <a:lnTo>
                    <a:pt x="116" y="314"/>
                  </a:lnTo>
                  <a:lnTo>
                    <a:pt x="122" y="306"/>
                  </a:lnTo>
                  <a:lnTo>
                    <a:pt x="122" y="304"/>
                  </a:lnTo>
                  <a:lnTo>
                    <a:pt x="124" y="298"/>
                  </a:lnTo>
                  <a:lnTo>
                    <a:pt x="124" y="288"/>
                  </a:lnTo>
                  <a:lnTo>
                    <a:pt x="136" y="268"/>
                  </a:lnTo>
                  <a:lnTo>
                    <a:pt x="136" y="266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0"/>
                  </a:lnTo>
                  <a:lnTo>
                    <a:pt x="148" y="236"/>
                  </a:lnTo>
                  <a:lnTo>
                    <a:pt x="154" y="230"/>
                  </a:lnTo>
                  <a:lnTo>
                    <a:pt x="160" y="222"/>
                  </a:lnTo>
                  <a:lnTo>
                    <a:pt x="164" y="216"/>
                  </a:lnTo>
                  <a:lnTo>
                    <a:pt x="168" y="210"/>
                  </a:lnTo>
                  <a:lnTo>
                    <a:pt x="174" y="206"/>
                  </a:lnTo>
                  <a:lnTo>
                    <a:pt x="178" y="204"/>
                  </a:lnTo>
                  <a:lnTo>
                    <a:pt x="186" y="192"/>
                  </a:lnTo>
                  <a:lnTo>
                    <a:pt x="210" y="148"/>
                  </a:lnTo>
                  <a:lnTo>
                    <a:pt x="210" y="146"/>
                  </a:lnTo>
                  <a:lnTo>
                    <a:pt x="212" y="144"/>
                  </a:lnTo>
                  <a:lnTo>
                    <a:pt x="212" y="142"/>
                  </a:lnTo>
                  <a:lnTo>
                    <a:pt x="214" y="136"/>
                  </a:lnTo>
                  <a:lnTo>
                    <a:pt x="222" y="120"/>
                  </a:lnTo>
                  <a:lnTo>
                    <a:pt x="224" y="118"/>
                  </a:lnTo>
                  <a:lnTo>
                    <a:pt x="228" y="110"/>
                  </a:lnTo>
                  <a:lnTo>
                    <a:pt x="284" y="34"/>
                  </a:lnTo>
                  <a:lnTo>
                    <a:pt x="298" y="22"/>
                  </a:lnTo>
                  <a:lnTo>
                    <a:pt x="306" y="16"/>
                  </a:lnTo>
                  <a:lnTo>
                    <a:pt x="314" y="1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529" y="2791"/>
              <a:ext cx="566" cy="504"/>
            </a:xfrm>
            <a:custGeom>
              <a:avLst/>
              <a:gdLst>
                <a:gd name="T0" fmla="*/ 560 w 566"/>
                <a:gd name="T1" fmla="*/ 50 h 504"/>
                <a:gd name="T2" fmla="*/ 548 w 566"/>
                <a:gd name="T3" fmla="*/ 76 h 504"/>
                <a:gd name="T4" fmla="*/ 540 w 566"/>
                <a:gd name="T5" fmla="*/ 94 h 504"/>
                <a:gd name="T6" fmla="*/ 530 w 566"/>
                <a:gd name="T7" fmla="*/ 122 h 504"/>
                <a:gd name="T8" fmla="*/ 504 w 566"/>
                <a:gd name="T9" fmla="*/ 190 h 504"/>
                <a:gd name="T10" fmla="*/ 488 w 566"/>
                <a:gd name="T11" fmla="*/ 202 h 504"/>
                <a:gd name="T12" fmla="*/ 490 w 566"/>
                <a:gd name="T13" fmla="*/ 376 h 504"/>
                <a:gd name="T14" fmla="*/ 490 w 566"/>
                <a:gd name="T15" fmla="*/ 382 h 504"/>
                <a:gd name="T16" fmla="*/ 482 w 566"/>
                <a:gd name="T17" fmla="*/ 436 h 504"/>
                <a:gd name="T18" fmla="*/ 480 w 566"/>
                <a:gd name="T19" fmla="*/ 446 h 504"/>
                <a:gd name="T20" fmla="*/ 474 w 566"/>
                <a:gd name="T21" fmla="*/ 456 h 504"/>
                <a:gd name="T22" fmla="*/ 20 w 566"/>
                <a:gd name="T23" fmla="*/ 502 h 504"/>
                <a:gd name="T24" fmla="*/ 18 w 566"/>
                <a:gd name="T25" fmla="*/ 496 h 504"/>
                <a:gd name="T26" fmla="*/ 8 w 566"/>
                <a:gd name="T27" fmla="*/ 492 h 504"/>
                <a:gd name="T28" fmla="*/ 10 w 566"/>
                <a:gd name="T29" fmla="*/ 484 h 504"/>
                <a:gd name="T30" fmla="*/ 18 w 566"/>
                <a:gd name="T31" fmla="*/ 482 h 504"/>
                <a:gd name="T32" fmla="*/ 14 w 566"/>
                <a:gd name="T33" fmla="*/ 474 h 504"/>
                <a:gd name="T34" fmla="*/ 20 w 566"/>
                <a:gd name="T35" fmla="*/ 468 h 504"/>
                <a:gd name="T36" fmla="*/ 28 w 566"/>
                <a:gd name="T37" fmla="*/ 462 h 504"/>
                <a:gd name="T38" fmla="*/ 24 w 566"/>
                <a:gd name="T39" fmla="*/ 454 h 504"/>
                <a:gd name="T40" fmla="*/ 18 w 566"/>
                <a:gd name="T41" fmla="*/ 450 h 504"/>
                <a:gd name="T42" fmla="*/ 22 w 566"/>
                <a:gd name="T43" fmla="*/ 448 h 504"/>
                <a:gd name="T44" fmla="*/ 26 w 566"/>
                <a:gd name="T45" fmla="*/ 444 h 504"/>
                <a:gd name="T46" fmla="*/ 44 w 566"/>
                <a:gd name="T47" fmla="*/ 450 h 504"/>
                <a:gd name="T48" fmla="*/ 42 w 566"/>
                <a:gd name="T49" fmla="*/ 444 h 504"/>
                <a:gd name="T50" fmla="*/ 36 w 566"/>
                <a:gd name="T51" fmla="*/ 438 h 504"/>
                <a:gd name="T52" fmla="*/ 40 w 566"/>
                <a:gd name="T53" fmla="*/ 424 h 504"/>
                <a:gd name="T54" fmla="*/ 36 w 566"/>
                <a:gd name="T55" fmla="*/ 412 h 504"/>
                <a:gd name="T56" fmla="*/ 28 w 566"/>
                <a:gd name="T57" fmla="*/ 408 h 504"/>
                <a:gd name="T58" fmla="*/ 26 w 566"/>
                <a:gd name="T59" fmla="*/ 400 h 504"/>
                <a:gd name="T60" fmla="*/ 14 w 566"/>
                <a:gd name="T61" fmla="*/ 342 h 504"/>
                <a:gd name="T62" fmla="*/ 68 w 566"/>
                <a:gd name="T63" fmla="*/ 254 h 504"/>
                <a:gd name="T64" fmla="*/ 120 w 566"/>
                <a:gd name="T65" fmla="*/ 176 h 504"/>
                <a:gd name="T66" fmla="*/ 128 w 566"/>
                <a:gd name="T67" fmla="*/ 172 h 504"/>
                <a:gd name="T68" fmla="*/ 136 w 566"/>
                <a:gd name="T69" fmla="*/ 168 h 504"/>
                <a:gd name="T70" fmla="*/ 144 w 566"/>
                <a:gd name="T71" fmla="*/ 162 h 504"/>
                <a:gd name="T72" fmla="*/ 148 w 566"/>
                <a:gd name="T73" fmla="*/ 154 h 504"/>
                <a:gd name="T74" fmla="*/ 156 w 566"/>
                <a:gd name="T75" fmla="*/ 150 h 504"/>
                <a:gd name="T76" fmla="*/ 160 w 566"/>
                <a:gd name="T77" fmla="*/ 150 h 504"/>
                <a:gd name="T78" fmla="*/ 164 w 566"/>
                <a:gd name="T79" fmla="*/ 158 h 504"/>
                <a:gd name="T80" fmla="*/ 174 w 566"/>
                <a:gd name="T81" fmla="*/ 154 h 504"/>
                <a:gd name="T82" fmla="*/ 188 w 566"/>
                <a:gd name="T83" fmla="*/ 130 h 504"/>
                <a:gd name="T84" fmla="*/ 190 w 566"/>
                <a:gd name="T85" fmla="*/ 112 h 504"/>
                <a:gd name="T86" fmla="*/ 200 w 566"/>
                <a:gd name="T87" fmla="*/ 112 h 504"/>
                <a:gd name="T88" fmla="*/ 202 w 566"/>
                <a:gd name="T89" fmla="*/ 102 h 504"/>
                <a:gd name="T90" fmla="*/ 214 w 566"/>
                <a:gd name="T91" fmla="*/ 86 h 504"/>
                <a:gd name="T92" fmla="*/ 218 w 566"/>
                <a:gd name="T93" fmla="*/ 74 h 504"/>
                <a:gd name="T94" fmla="*/ 234 w 566"/>
                <a:gd name="T95" fmla="*/ 60 h 504"/>
                <a:gd name="T96" fmla="*/ 244 w 566"/>
                <a:gd name="T97" fmla="*/ 40 h 504"/>
                <a:gd name="T98" fmla="*/ 254 w 566"/>
                <a:gd name="T99" fmla="*/ 22 h 504"/>
                <a:gd name="T100" fmla="*/ 268 w 566"/>
                <a:gd name="T101" fmla="*/ 0 h 504"/>
                <a:gd name="T102" fmla="*/ 364 w 566"/>
                <a:gd name="T103" fmla="*/ 4 h 504"/>
                <a:gd name="T104" fmla="*/ 368 w 566"/>
                <a:gd name="T105" fmla="*/ 6 h 504"/>
                <a:gd name="T106" fmla="*/ 388 w 566"/>
                <a:gd name="T107" fmla="*/ 14 h 504"/>
                <a:gd name="T108" fmla="*/ 388 w 566"/>
                <a:gd name="T109" fmla="*/ 20 h 504"/>
                <a:gd name="T110" fmla="*/ 390 w 566"/>
                <a:gd name="T111" fmla="*/ 22 h 504"/>
                <a:gd name="T112" fmla="*/ 394 w 566"/>
                <a:gd name="T113" fmla="*/ 34 h 504"/>
                <a:gd name="T114" fmla="*/ 400 w 566"/>
                <a:gd name="T115" fmla="*/ 32 h 504"/>
                <a:gd name="T116" fmla="*/ 406 w 566"/>
                <a:gd name="T117" fmla="*/ 32 h 504"/>
                <a:gd name="T118" fmla="*/ 418 w 566"/>
                <a:gd name="T119" fmla="*/ 36 h 504"/>
                <a:gd name="T120" fmla="*/ 566 w 566"/>
                <a:gd name="T121" fmla="*/ 3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6" h="504">
                  <a:moveTo>
                    <a:pt x="566" y="38"/>
                  </a:moveTo>
                  <a:lnTo>
                    <a:pt x="564" y="44"/>
                  </a:lnTo>
                  <a:lnTo>
                    <a:pt x="560" y="50"/>
                  </a:lnTo>
                  <a:lnTo>
                    <a:pt x="558" y="56"/>
                  </a:lnTo>
                  <a:lnTo>
                    <a:pt x="552" y="66"/>
                  </a:lnTo>
                  <a:lnTo>
                    <a:pt x="548" y="76"/>
                  </a:lnTo>
                  <a:lnTo>
                    <a:pt x="548" y="78"/>
                  </a:lnTo>
                  <a:lnTo>
                    <a:pt x="546" y="86"/>
                  </a:lnTo>
                  <a:lnTo>
                    <a:pt x="540" y="94"/>
                  </a:lnTo>
                  <a:lnTo>
                    <a:pt x="536" y="108"/>
                  </a:lnTo>
                  <a:lnTo>
                    <a:pt x="530" y="118"/>
                  </a:lnTo>
                  <a:lnTo>
                    <a:pt x="530" y="122"/>
                  </a:lnTo>
                  <a:lnTo>
                    <a:pt x="528" y="124"/>
                  </a:lnTo>
                  <a:lnTo>
                    <a:pt x="514" y="172"/>
                  </a:lnTo>
                  <a:lnTo>
                    <a:pt x="504" y="190"/>
                  </a:lnTo>
                  <a:lnTo>
                    <a:pt x="500" y="188"/>
                  </a:lnTo>
                  <a:lnTo>
                    <a:pt x="498" y="186"/>
                  </a:lnTo>
                  <a:lnTo>
                    <a:pt x="488" y="202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90" y="376"/>
                  </a:lnTo>
                  <a:lnTo>
                    <a:pt x="490" y="376"/>
                  </a:lnTo>
                  <a:lnTo>
                    <a:pt x="490" y="380"/>
                  </a:lnTo>
                  <a:lnTo>
                    <a:pt x="490" y="382"/>
                  </a:lnTo>
                  <a:lnTo>
                    <a:pt x="490" y="408"/>
                  </a:lnTo>
                  <a:lnTo>
                    <a:pt x="488" y="418"/>
                  </a:lnTo>
                  <a:lnTo>
                    <a:pt x="482" y="436"/>
                  </a:lnTo>
                  <a:lnTo>
                    <a:pt x="482" y="440"/>
                  </a:lnTo>
                  <a:lnTo>
                    <a:pt x="482" y="444"/>
                  </a:lnTo>
                  <a:lnTo>
                    <a:pt x="480" y="446"/>
                  </a:lnTo>
                  <a:lnTo>
                    <a:pt x="480" y="448"/>
                  </a:lnTo>
                  <a:lnTo>
                    <a:pt x="476" y="452"/>
                  </a:lnTo>
                  <a:lnTo>
                    <a:pt x="474" y="456"/>
                  </a:lnTo>
                  <a:lnTo>
                    <a:pt x="472" y="464"/>
                  </a:lnTo>
                  <a:lnTo>
                    <a:pt x="452" y="502"/>
                  </a:lnTo>
                  <a:lnTo>
                    <a:pt x="20" y="502"/>
                  </a:lnTo>
                  <a:lnTo>
                    <a:pt x="20" y="504"/>
                  </a:lnTo>
                  <a:lnTo>
                    <a:pt x="20" y="498"/>
                  </a:lnTo>
                  <a:lnTo>
                    <a:pt x="18" y="496"/>
                  </a:lnTo>
                  <a:lnTo>
                    <a:pt x="16" y="492"/>
                  </a:lnTo>
                  <a:lnTo>
                    <a:pt x="14" y="492"/>
                  </a:lnTo>
                  <a:lnTo>
                    <a:pt x="8" y="492"/>
                  </a:lnTo>
                  <a:lnTo>
                    <a:pt x="6" y="490"/>
                  </a:lnTo>
                  <a:lnTo>
                    <a:pt x="6" y="486"/>
                  </a:lnTo>
                  <a:lnTo>
                    <a:pt x="10" y="484"/>
                  </a:lnTo>
                  <a:lnTo>
                    <a:pt x="14" y="484"/>
                  </a:lnTo>
                  <a:lnTo>
                    <a:pt x="16" y="484"/>
                  </a:lnTo>
                  <a:lnTo>
                    <a:pt x="18" y="482"/>
                  </a:lnTo>
                  <a:lnTo>
                    <a:pt x="16" y="480"/>
                  </a:lnTo>
                  <a:lnTo>
                    <a:pt x="14" y="476"/>
                  </a:lnTo>
                  <a:lnTo>
                    <a:pt x="14" y="474"/>
                  </a:lnTo>
                  <a:lnTo>
                    <a:pt x="16" y="470"/>
                  </a:lnTo>
                  <a:lnTo>
                    <a:pt x="18" y="468"/>
                  </a:lnTo>
                  <a:lnTo>
                    <a:pt x="20" y="468"/>
                  </a:lnTo>
                  <a:lnTo>
                    <a:pt x="24" y="466"/>
                  </a:lnTo>
                  <a:lnTo>
                    <a:pt x="26" y="466"/>
                  </a:lnTo>
                  <a:lnTo>
                    <a:pt x="28" y="462"/>
                  </a:lnTo>
                  <a:lnTo>
                    <a:pt x="28" y="458"/>
                  </a:lnTo>
                  <a:lnTo>
                    <a:pt x="26" y="456"/>
                  </a:lnTo>
                  <a:lnTo>
                    <a:pt x="24" y="454"/>
                  </a:lnTo>
                  <a:lnTo>
                    <a:pt x="20" y="454"/>
                  </a:lnTo>
                  <a:lnTo>
                    <a:pt x="18" y="452"/>
                  </a:lnTo>
                  <a:lnTo>
                    <a:pt x="18" y="450"/>
                  </a:lnTo>
                  <a:lnTo>
                    <a:pt x="18" y="450"/>
                  </a:lnTo>
                  <a:lnTo>
                    <a:pt x="18" y="448"/>
                  </a:lnTo>
                  <a:lnTo>
                    <a:pt x="22" y="448"/>
                  </a:lnTo>
                  <a:lnTo>
                    <a:pt x="26" y="446"/>
                  </a:lnTo>
                  <a:lnTo>
                    <a:pt x="26" y="446"/>
                  </a:lnTo>
                  <a:lnTo>
                    <a:pt x="26" y="444"/>
                  </a:lnTo>
                  <a:lnTo>
                    <a:pt x="28" y="442"/>
                  </a:lnTo>
                  <a:lnTo>
                    <a:pt x="30" y="442"/>
                  </a:lnTo>
                  <a:lnTo>
                    <a:pt x="44" y="450"/>
                  </a:lnTo>
                  <a:lnTo>
                    <a:pt x="46" y="450"/>
                  </a:lnTo>
                  <a:lnTo>
                    <a:pt x="48" y="444"/>
                  </a:lnTo>
                  <a:lnTo>
                    <a:pt x="42" y="444"/>
                  </a:lnTo>
                  <a:lnTo>
                    <a:pt x="40" y="442"/>
                  </a:lnTo>
                  <a:lnTo>
                    <a:pt x="38" y="440"/>
                  </a:lnTo>
                  <a:lnTo>
                    <a:pt x="36" y="438"/>
                  </a:lnTo>
                  <a:lnTo>
                    <a:pt x="36" y="436"/>
                  </a:lnTo>
                  <a:lnTo>
                    <a:pt x="36" y="430"/>
                  </a:lnTo>
                  <a:lnTo>
                    <a:pt x="40" y="424"/>
                  </a:lnTo>
                  <a:lnTo>
                    <a:pt x="38" y="420"/>
                  </a:lnTo>
                  <a:lnTo>
                    <a:pt x="38" y="416"/>
                  </a:lnTo>
                  <a:lnTo>
                    <a:pt x="36" y="412"/>
                  </a:lnTo>
                  <a:lnTo>
                    <a:pt x="34" y="410"/>
                  </a:lnTo>
                  <a:lnTo>
                    <a:pt x="32" y="410"/>
                  </a:lnTo>
                  <a:lnTo>
                    <a:pt x="28" y="408"/>
                  </a:lnTo>
                  <a:lnTo>
                    <a:pt x="26" y="408"/>
                  </a:lnTo>
                  <a:lnTo>
                    <a:pt x="26" y="402"/>
                  </a:lnTo>
                  <a:lnTo>
                    <a:pt x="26" y="400"/>
                  </a:lnTo>
                  <a:lnTo>
                    <a:pt x="0" y="386"/>
                  </a:lnTo>
                  <a:lnTo>
                    <a:pt x="14" y="344"/>
                  </a:lnTo>
                  <a:lnTo>
                    <a:pt x="14" y="342"/>
                  </a:lnTo>
                  <a:lnTo>
                    <a:pt x="66" y="256"/>
                  </a:lnTo>
                  <a:lnTo>
                    <a:pt x="68" y="256"/>
                  </a:lnTo>
                  <a:lnTo>
                    <a:pt x="68" y="254"/>
                  </a:lnTo>
                  <a:lnTo>
                    <a:pt x="116" y="182"/>
                  </a:lnTo>
                  <a:lnTo>
                    <a:pt x="118" y="178"/>
                  </a:lnTo>
                  <a:lnTo>
                    <a:pt x="120" y="176"/>
                  </a:lnTo>
                  <a:lnTo>
                    <a:pt x="122" y="174"/>
                  </a:lnTo>
                  <a:lnTo>
                    <a:pt x="124" y="172"/>
                  </a:lnTo>
                  <a:lnTo>
                    <a:pt x="128" y="172"/>
                  </a:lnTo>
                  <a:lnTo>
                    <a:pt x="130" y="172"/>
                  </a:lnTo>
                  <a:lnTo>
                    <a:pt x="132" y="170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4" y="164"/>
                  </a:lnTo>
                  <a:lnTo>
                    <a:pt x="144" y="162"/>
                  </a:lnTo>
                  <a:lnTo>
                    <a:pt x="146" y="158"/>
                  </a:lnTo>
                  <a:lnTo>
                    <a:pt x="146" y="158"/>
                  </a:lnTo>
                  <a:lnTo>
                    <a:pt x="148" y="154"/>
                  </a:lnTo>
                  <a:lnTo>
                    <a:pt x="150" y="152"/>
                  </a:lnTo>
                  <a:lnTo>
                    <a:pt x="154" y="150"/>
                  </a:lnTo>
                  <a:lnTo>
                    <a:pt x="156" y="150"/>
                  </a:lnTo>
                  <a:lnTo>
                    <a:pt x="158" y="150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8" y="130"/>
                  </a:lnTo>
                  <a:lnTo>
                    <a:pt x="190" y="118"/>
                  </a:lnTo>
                  <a:lnTo>
                    <a:pt x="190" y="114"/>
                  </a:lnTo>
                  <a:lnTo>
                    <a:pt x="190" y="112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200" y="112"/>
                  </a:lnTo>
                  <a:lnTo>
                    <a:pt x="202" y="110"/>
                  </a:lnTo>
                  <a:lnTo>
                    <a:pt x="204" y="108"/>
                  </a:lnTo>
                  <a:lnTo>
                    <a:pt x="202" y="102"/>
                  </a:lnTo>
                  <a:lnTo>
                    <a:pt x="200" y="96"/>
                  </a:lnTo>
                  <a:lnTo>
                    <a:pt x="212" y="92"/>
                  </a:lnTo>
                  <a:lnTo>
                    <a:pt x="214" y="86"/>
                  </a:lnTo>
                  <a:lnTo>
                    <a:pt x="216" y="84"/>
                  </a:lnTo>
                  <a:lnTo>
                    <a:pt x="218" y="76"/>
                  </a:lnTo>
                  <a:lnTo>
                    <a:pt x="218" y="74"/>
                  </a:lnTo>
                  <a:lnTo>
                    <a:pt x="226" y="72"/>
                  </a:lnTo>
                  <a:lnTo>
                    <a:pt x="230" y="64"/>
                  </a:lnTo>
                  <a:lnTo>
                    <a:pt x="234" y="60"/>
                  </a:lnTo>
                  <a:lnTo>
                    <a:pt x="236" y="54"/>
                  </a:lnTo>
                  <a:lnTo>
                    <a:pt x="238" y="50"/>
                  </a:lnTo>
                  <a:lnTo>
                    <a:pt x="244" y="40"/>
                  </a:lnTo>
                  <a:lnTo>
                    <a:pt x="248" y="36"/>
                  </a:lnTo>
                  <a:lnTo>
                    <a:pt x="252" y="30"/>
                  </a:lnTo>
                  <a:lnTo>
                    <a:pt x="254" y="22"/>
                  </a:lnTo>
                  <a:lnTo>
                    <a:pt x="256" y="18"/>
                  </a:lnTo>
                  <a:lnTo>
                    <a:pt x="264" y="6"/>
                  </a:lnTo>
                  <a:lnTo>
                    <a:pt x="268" y="0"/>
                  </a:lnTo>
                  <a:lnTo>
                    <a:pt x="364" y="0"/>
                  </a:lnTo>
                  <a:lnTo>
                    <a:pt x="364" y="2"/>
                  </a:lnTo>
                  <a:lnTo>
                    <a:pt x="364" y="4"/>
                  </a:lnTo>
                  <a:lnTo>
                    <a:pt x="366" y="6"/>
                  </a:lnTo>
                  <a:lnTo>
                    <a:pt x="366" y="6"/>
                  </a:lnTo>
                  <a:lnTo>
                    <a:pt x="368" y="6"/>
                  </a:lnTo>
                  <a:lnTo>
                    <a:pt x="382" y="8"/>
                  </a:lnTo>
                  <a:lnTo>
                    <a:pt x="388" y="12"/>
                  </a:lnTo>
                  <a:lnTo>
                    <a:pt x="388" y="14"/>
                  </a:lnTo>
                  <a:lnTo>
                    <a:pt x="388" y="16"/>
                  </a:lnTo>
                  <a:lnTo>
                    <a:pt x="388" y="18"/>
                  </a:lnTo>
                  <a:lnTo>
                    <a:pt x="388" y="20"/>
                  </a:lnTo>
                  <a:lnTo>
                    <a:pt x="388" y="20"/>
                  </a:lnTo>
                  <a:lnTo>
                    <a:pt x="388" y="20"/>
                  </a:lnTo>
                  <a:lnTo>
                    <a:pt x="390" y="22"/>
                  </a:lnTo>
                  <a:lnTo>
                    <a:pt x="392" y="30"/>
                  </a:lnTo>
                  <a:lnTo>
                    <a:pt x="392" y="32"/>
                  </a:lnTo>
                  <a:lnTo>
                    <a:pt x="394" y="34"/>
                  </a:lnTo>
                  <a:lnTo>
                    <a:pt x="396" y="36"/>
                  </a:lnTo>
                  <a:lnTo>
                    <a:pt x="398" y="36"/>
                  </a:lnTo>
                  <a:lnTo>
                    <a:pt x="400" y="32"/>
                  </a:lnTo>
                  <a:lnTo>
                    <a:pt x="400" y="32"/>
                  </a:lnTo>
                  <a:lnTo>
                    <a:pt x="404" y="32"/>
                  </a:lnTo>
                  <a:lnTo>
                    <a:pt x="406" y="32"/>
                  </a:lnTo>
                  <a:lnTo>
                    <a:pt x="410" y="34"/>
                  </a:lnTo>
                  <a:lnTo>
                    <a:pt x="414" y="34"/>
                  </a:lnTo>
                  <a:lnTo>
                    <a:pt x="418" y="36"/>
                  </a:lnTo>
                  <a:lnTo>
                    <a:pt x="424" y="34"/>
                  </a:lnTo>
                  <a:lnTo>
                    <a:pt x="566" y="38"/>
                  </a:lnTo>
                  <a:lnTo>
                    <a:pt x="566" y="38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3970" y="2825"/>
              <a:ext cx="580" cy="468"/>
            </a:xfrm>
            <a:custGeom>
              <a:avLst/>
              <a:gdLst>
                <a:gd name="T0" fmla="*/ 348 w 580"/>
                <a:gd name="T1" fmla="*/ 0 h 468"/>
                <a:gd name="T2" fmla="*/ 386 w 580"/>
                <a:gd name="T3" fmla="*/ 14 h 468"/>
                <a:gd name="T4" fmla="*/ 398 w 580"/>
                <a:gd name="T5" fmla="*/ 18 h 468"/>
                <a:gd name="T6" fmla="*/ 404 w 580"/>
                <a:gd name="T7" fmla="*/ 10 h 468"/>
                <a:gd name="T8" fmla="*/ 422 w 580"/>
                <a:gd name="T9" fmla="*/ 44 h 468"/>
                <a:gd name="T10" fmla="*/ 426 w 580"/>
                <a:gd name="T11" fmla="*/ 34 h 468"/>
                <a:gd name="T12" fmla="*/ 444 w 580"/>
                <a:gd name="T13" fmla="*/ 60 h 468"/>
                <a:gd name="T14" fmla="*/ 456 w 580"/>
                <a:gd name="T15" fmla="*/ 84 h 468"/>
                <a:gd name="T16" fmla="*/ 466 w 580"/>
                <a:gd name="T17" fmla="*/ 76 h 468"/>
                <a:gd name="T18" fmla="*/ 468 w 580"/>
                <a:gd name="T19" fmla="*/ 94 h 468"/>
                <a:gd name="T20" fmla="*/ 494 w 580"/>
                <a:gd name="T21" fmla="*/ 104 h 468"/>
                <a:gd name="T22" fmla="*/ 504 w 580"/>
                <a:gd name="T23" fmla="*/ 112 h 468"/>
                <a:gd name="T24" fmla="*/ 498 w 580"/>
                <a:gd name="T25" fmla="*/ 124 h 468"/>
                <a:gd name="T26" fmla="*/ 512 w 580"/>
                <a:gd name="T27" fmla="*/ 124 h 468"/>
                <a:gd name="T28" fmla="*/ 536 w 580"/>
                <a:gd name="T29" fmla="*/ 140 h 468"/>
                <a:gd name="T30" fmla="*/ 580 w 580"/>
                <a:gd name="T31" fmla="*/ 160 h 468"/>
                <a:gd name="T32" fmla="*/ 542 w 580"/>
                <a:gd name="T33" fmla="*/ 188 h 468"/>
                <a:gd name="T34" fmla="*/ 512 w 580"/>
                <a:gd name="T35" fmla="*/ 228 h 468"/>
                <a:gd name="T36" fmla="*/ 520 w 580"/>
                <a:gd name="T37" fmla="*/ 238 h 468"/>
                <a:gd name="T38" fmla="*/ 460 w 580"/>
                <a:gd name="T39" fmla="*/ 274 h 468"/>
                <a:gd name="T40" fmla="*/ 448 w 580"/>
                <a:gd name="T41" fmla="*/ 282 h 468"/>
                <a:gd name="T42" fmla="*/ 438 w 580"/>
                <a:gd name="T43" fmla="*/ 296 h 468"/>
                <a:gd name="T44" fmla="*/ 432 w 580"/>
                <a:gd name="T45" fmla="*/ 306 h 468"/>
                <a:gd name="T46" fmla="*/ 414 w 580"/>
                <a:gd name="T47" fmla="*/ 324 h 468"/>
                <a:gd name="T48" fmla="*/ 402 w 580"/>
                <a:gd name="T49" fmla="*/ 332 h 468"/>
                <a:gd name="T50" fmla="*/ 402 w 580"/>
                <a:gd name="T51" fmla="*/ 344 h 468"/>
                <a:gd name="T52" fmla="*/ 406 w 580"/>
                <a:gd name="T53" fmla="*/ 356 h 468"/>
                <a:gd name="T54" fmla="*/ 366 w 580"/>
                <a:gd name="T55" fmla="*/ 376 h 468"/>
                <a:gd name="T56" fmla="*/ 282 w 580"/>
                <a:gd name="T57" fmla="*/ 446 h 468"/>
                <a:gd name="T58" fmla="*/ 0 w 580"/>
                <a:gd name="T59" fmla="*/ 466 h 468"/>
                <a:gd name="T60" fmla="*/ 14 w 580"/>
                <a:gd name="T61" fmla="*/ 466 h 468"/>
                <a:gd name="T62" fmla="*/ 20 w 580"/>
                <a:gd name="T63" fmla="*/ 458 h 468"/>
                <a:gd name="T64" fmla="*/ 28 w 580"/>
                <a:gd name="T65" fmla="*/ 464 h 468"/>
                <a:gd name="T66" fmla="*/ 28 w 580"/>
                <a:gd name="T67" fmla="*/ 448 h 468"/>
                <a:gd name="T68" fmla="*/ 40 w 580"/>
                <a:gd name="T69" fmla="*/ 436 h 468"/>
                <a:gd name="T70" fmla="*/ 54 w 580"/>
                <a:gd name="T71" fmla="*/ 426 h 468"/>
                <a:gd name="T72" fmla="*/ 64 w 580"/>
                <a:gd name="T73" fmla="*/ 416 h 468"/>
                <a:gd name="T74" fmla="*/ 80 w 580"/>
                <a:gd name="T75" fmla="*/ 388 h 468"/>
                <a:gd name="T76" fmla="*/ 84 w 580"/>
                <a:gd name="T77" fmla="*/ 372 h 468"/>
                <a:gd name="T78" fmla="*/ 88 w 580"/>
                <a:gd name="T79" fmla="*/ 352 h 468"/>
                <a:gd name="T80" fmla="*/ 96 w 580"/>
                <a:gd name="T81" fmla="*/ 350 h 468"/>
                <a:gd name="T82" fmla="*/ 104 w 580"/>
                <a:gd name="T83" fmla="*/ 334 h 468"/>
                <a:gd name="T84" fmla="*/ 110 w 580"/>
                <a:gd name="T85" fmla="*/ 336 h 468"/>
                <a:gd name="T86" fmla="*/ 110 w 580"/>
                <a:gd name="T87" fmla="*/ 322 h 468"/>
                <a:gd name="T88" fmla="*/ 106 w 580"/>
                <a:gd name="T89" fmla="*/ 308 h 468"/>
                <a:gd name="T90" fmla="*/ 108 w 580"/>
                <a:gd name="T91" fmla="*/ 286 h 468"/>
                <a:gd name="T92" fmla="*/ 116 w 580"/>
                <a:gd name="T93" fmla="*/ 282 h 468"/>
                <a:gd name="T94" fmla="*/ 110 w 580"/>
                <a:gd name="T95" fmla="*/ 266 h 468"/>
                <a:gd name="T96" fmla="*/ 112 w 580"/>
                <a:gd name="T97" fmla="*/ 250 h 468"/>
                <a:gd name="T98" fmla="*/ 146 w 580"/>
                <a:gd name="T99" fmla="*/ 126 h 468"/>
                <a:gd name="T100" fmla="*/ 330 w 580"/>
                <a:gd name="T101" fmla="*/ 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0" h="468">
                  <a:moveTo>
                    <a:pt x="330" y="4"/>
                  </a:moveTo>
                  <a:lnTo>
                    <a:pt x="334" y="8"/>
                  </a:lnTo>
                  <a:lnTo>
                    <a:pt x="338" y="8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6" y="6"/>
                  </a:lnTo>
                  <a:lnTo>
                    <a:pt x="372" y="8"/>
                  </a:lnTo>
                  <a:lnTo>
                    <a:pt x="378" y="10"/>
                  </a:lnTo>
                  <a:lnTo>
                    <a:pt x="386" y="14"/>
                  </a:lnTo>
                  <a:lnTo>
                    <a:pt x="388" y="16"/>
                  </a:lnTo>
                  <a:lnTo>
                    <a:pt x="390" y="20"/>
                  </a:lnTo>
                  <a:lnTo>
                    <a:pt x="392" y="20"/>
                  </a:lnTo>
                  <a:lnTo>
                    <a:pt x="396" y="18"/>
                  </a:lnTo>
                  <a:lnTo>
                    <a:pt x="398" y="18"/>
                  </a:lnTo>
                  <a:lnTo>
                    <a:pt x="394" y="10"/>
                  </a:lnTo>
                  <a:lnTo>
                    <a:pt x="396" y="8"/>
                  </a:lnTo>
                  <a:lnTo>
                    <a:pt x="398" y="6"/>
                  </a:lnTo>
                  <a:lnTo>
                    <a:pt x="400" y="8"/>
                  </a:lnTo>
                  <a:lnTo>
                    <a:pt x="404" y="10"/>
                  </a:lnTo>
                  <a:lnTo>
                    <a:pt x="408" y="22"/>
                  </a:lnTo>
                  <a:lnTo>
                    <a:pt x="416" y="38"/>
                  </a:lnTo>
                  <a:lnTo>
                    <a:pt x="416" y="42"/>
                  </a:lnTo>
                  <a:lnTo>
                    <a:pt x="418" y="44"/>
                  </a:lnTo>
                  <a:lnTo>
                    <a:pt x="422" y="44"/>
                  </a:lnTo>
                  <a:lnTo>
                    <a:pt x="424" y="44"/>
                  </a:lnTo>
                  <a:lnTo>
                    <a:pt x="426" y="44"/>
                  </a:lnTo>
                  <a:lnTo>
                    <a:pt x="428" y="42"/>
                  </a:lnTo>
                  <a:lnTo>
                    <a:pt x="428" y="40"/>
                  </a:lnTo>
                  <a:lnTo>
                    <a:pt x="426" y="34"/>
                  </a:lnTo>
                  <a:lnTo>
                    <a:pt x="428" y="32"/>
                  </a:lnTo>
                  <a:lnTo>
                    <a:pt x="430" y="34"/>
                  </a:lnTo>
                  <a:lnTo>
                    <a:pt x="434" y="40"/>
                  </a:lnTo>
                  <a:lnTo>
                    <a:pt x="438" y="50"/>
                  </a:lnTo>
                  <a:lnTo>
                    <a:pt x="444" y="60"/>
                  </a:lnTo>
                  <a:lnTo>
                    <a:pt x="448" y="66"/>
                  </a:lnTo>
                  <a:lnTo>
                    <a:pt x="450" y="68"/>
                  </a:lnTo>
                  <a:lnTo>
                    <a:pt x="452" y="70"/>
                  </a:lnTo>
                  <a:lnTo>
                    <a:pt x="454" y="74"/>
                  </a:lnTo>
                  <a:lnTo>
                    <a:pt x="456" y="84"/>
                  </a:lnTo>
                  <a:lnTo>
                    <a:pt x="458" y="86"/>
                  </a:lnTo>
                  <a:lnTo>
                    <a:pt x="460" y="86"/>
                  </a:lnTo>
                  <a:lnTo>
                    <a:pt x="462" y="80"/>
                  </a:lnTo>
                  <a:lnTo>
                    <a:pt x="466" y="78"/>
                  </a:lnTo>
                  <a:lnTo>
                    <a:pt x="466" y="76"/>
                  </a:lnTo>
                  <a:lnTo>
                    <a:pt x="470" y="76"/>
                  </a:lnTo>
                  <a:lnTo>
                    <a:pt x="472" y="78"/>
                  </a:lnTo>
                  <a:lnTo>
                    <a:pt x="472" y="80"/>
                  </a:lnTo>
                  <a:lnTo>
                    <a:pt x="468" y="90"/>
                  </a:lnTo>
                  <a:lnTo>
                    <a:pt x="468" y="94"/>
                  </a:lnTo>
                  <a:lnTo>
                    <a:pt x="470" y="98"/>
                  </a:lnTo>
                  <a:lnTo>
                    <a:pt x="472" y="102"/>
                  </a:lnTo>
                  <a:lnTo>
                    <a:pt x="478" y="106"/>
                  </a:lnTo>
                  <a:lnTo>
                    <a:pt x="484" y="108"/>
                  </a:lnTo>
                  <a:lnTo>
                    <a:pt x="494" y="104"/>
                  </a:lnTo>
                  <a:lnTo>
                    <a:pt x="498" y="104"/>
                  </a:lnTo>
                  <a:lnTo>
                    <a:pt x="502" y="106"/>
                  </a:lnTo>
                  <a:lnTo>
                    <a:pt x="504" y="108"/>
                  </a:lnTo>
                  <a:lnTo>
                    <a:pt x="504" y="110"/>
                  </a:lnTo>
                  <a:lnTo>
                    <a:pt x="504" y="112"/>
                  </a:lnTo>
                  <a:lnTo>
                    <a:pt x="502" y="112"/>
                  </a:lnTo>
                  <a:lnTo>
                    <a:pt x="498" y="114"/>
                  </a:lnTo>
                  <a:lnTo>
                    <a:pt x="498" y="118"/>
                  </a:lnTo>
                  <a:lnTo>
                    <a:pt x="496" y="120"/>
                  </a:lnTo>
                  <a:lnTo>
                    <a:pt x="498" y="124"/>
                  </a:lnTo>
                  <a:lnTo>
                    <a:pt x="502" y="126"/>
                  </a:lnTo>
                  <a:lnTo>
                    <a:pt x="504" y="128"/>
                  </a:lnTo>
                  <a:lnTo>
                    <a:pt x="508" y="126"/>
                  </a:lnTo>
                  <a:lnTo>
                    <a:pt x="510" y="126"/>
                  </a:lnTo>
                  <a:lnTo>
                    <a:pt x="512" y="124"/>
                  </a:lnTo>
                  <a:lnTo>
                    <a:pt x="520" y="124"/>
                  </a:lnTo>
                  <a:lnTo>
                    <a:pt x="534" y="126"/>
                  </a:lnTo>
                  <a:lnTo>
                    <a:pt x="534" y="130"/>
                  </a:lnTo>
                  <a:lnTo>
                    <a:pt x="534" y="136"/>
                  </a:lnTo>
                  <a:lnTo>
                    <a:pt x="536" y="140"/>
                  </a:lnTo>
                  <a:lnTo>
                    <a:pt x="544" y="146"/>
                  </a:lnTo>
                  <a:lnTo>
                    <a:pt x="546" y="152"/>
                  </a:lnTo>
                  <a:lnTo>
                    <a:pt x="554" y="164"/>
                  </a:lnTo>
                  <a:lnTo>
                    <a:pt x="574" y="154"/>
                  </a:lnTo>
                  <a:lnTo>
                    <a:pt x="580" y="160"/>
                  </a:lnTo>
                  <a:lnTo>
                    <a:pt x="550" y="178"/>
                  </a:lnTo>
                  <a:lnTo>
                    <a:pt x="548" y="178"/>
                  </a:lnTo>
                  <a:lnTo>
                    <a:pt x="544" y="182"/>
                  </a:lnTo>
                  <a:lnTo>
                    <a:pt x="540" y="184"/>
                  </a:lnTo>
                  <a:lnTo>
                    <a:pt x="542" y="188"/>
                  </a:lnTo>
                  <a:lnTo>
                    <a:pt x="544" y="190"/>
                  </a:lnTo>
                  <a:lnTo>
                    <a:pt x="546" y="194"/>
                  </a:lnTo>
                  <a:lnTo>
                    <a:pt x="534" y="202"/>
                  </a:lnTo>
                  <a:lnTo>
                    <a:pt x="510" y="226"/>
                  </a:lnTo>
                  <a:lnTo>
                    <a:pt x="512" y="228"/>
                  </a:lnTo>
                  <a:lnTo>
                    <a:pt x="518" y="228"/>
                  </a:lnTo>
                  <a:lnTo>
                    <a:pt x="520" y="226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0" y="238"/>
                  </a:lnTo>
                  <a:lnTo>
                    <a:pt x="520" y="240"/>
                  </a:lnTo>
                  <a:lnTo>
                    <a:pt x="518" y="240"/>
                  </a:lnTo>
                  <a:lnTo>
                    <a:pt x="516" y="238"/>
                  </a:lnTo>
                  <a:lnTo>
                    <a:pt x="458" y="270"/>
                  </a:lnTo>
                  <a:lnTo>
                    <a:pt x="460" y="274"/>
                  </a:lnTo>
                  <a:lnTo>
                    <a:pt x="462" y="276"/>
                  </a:lnTo>
                  <a:lnTo>
                    <a:pt x="452" y="282"/>
                  </a:lnTo>
                  <a:lnTo>
                    <a:pt x="456" y="288"/>
                  </a:lnTo>
                  <a:lnTo>
                    <a:pt x="452" y="290"/>
                  </a:lnTo>
                  <a:lnTo>
                    <a:pt x="448" y="282"/>
                  </a:lnTo>
                  <a:lnTo>
                    <a:pt x="444" y="286"/>
                  </a:lnTo>
                  <a:lnTo>
                    <a:pt x="446" y="288"/>
                  </a:lnTo>
                  <a:lnTo>
                    <a:pt x="442" y="290"/>
                  </a:lnTo>
                  <a:lnTo>
                    <a:pt x="444" y="294"/>
                  </a:lnTo>
                  <a:lnTo>
                    <a:pt x="438" y="296"/>
                  </a:lnTo>
                  <a:lnTo>
                    <a:pt x="440" y="302"/>
                  </a:lnTo>
                  <a:lnTo>
                    <a:pt x="434" y="304"/>
                  </a:lnTo>
                  <a:lnTo>
                    <a:pt x="432" y="302"/>
                  </a:lnTo>
                  <a:lnTo>
                    <a:pt x="430" y="304"/>
                  </a:lnTo>
                  <a:lnTo>
                    <a:pt x="432" y="306"/>
                  </a:lnTo>
                  <a:lnTo>
                    <a:pt x="422" y="312"/>
                  </a:lnTo>
                  <a:lnTo>
                    <a:pt x="422" y="316"/>
                  </a:lnTo>
                  <a:lnTo>
                    <a:pt x="422" y="320"/>
                  </a:lnTo>
                  <a:lnTo>
                    <a:pt x="416" y="324"/>
                  </a:lnTo>
                  <a:lnTo>
                    <a:pt x="414" y="324"/>
                  </a:lnTo>
                  <a:lnTo>
                    <a:pt x="414" y="324"/>
                  </a:lnTo>
                  <a:lnTo>
                    <a:pt x="412" y="322"/>
                  </a:lnTo>
                  <a:lnTo>
                    <a:pt x="410" y="324"/>
                  </a:lnTo>
                  <a:lnTo>
                    <a:pt x="412" y="328"/>
                  </a:lnTo>
                  <a:lnTo>
                    <a:pt x="402" y="332"/>
                  </a:lnTo>
                  <a:lnTo>
                    <a:pt x="404" y="334"/>
                  </a:lnTo>
                  <a:lnTo>
                    <a:pt x="406" y="338"/>
                  </a:lnTo>
                  <a:lnTo>
                    <a:pt x="406" y="338"/>
                  </a:lnTo>
                  <a:lnTo>
                    <a:pt x="404" y="342"/>
                  </a:lnTo>
                  <a:lnTo>
                    <a:pt x="402" y="344"/>
                  </a:lnTo>
                  <a:lnTo>
                    <a:pt x="400" y="346"/>
                  </a:lnTo>
                  <a:lnTo>
                    <a:pt x="400" y="348"/>
                  </a:lnTo>
                  <a:lnTo>
                    <a:pt x="400" y="350"/>
                  </a:lnTo>
                  <a:lnTo>
                    <a:pt x="406" y="354"/>
                  </a:lnTo>
                  <a:lnTo>
                    <a:pt x="406" y="356"/>
                  </a:lnTo>
                  <a:lnTo>
                    <a:pt x="404" y="358"/>
                  </a:lnTo>
                  <a:lnTo>
                    <a:pt x="402" y="362"/>
                  </a:lnTo>
                  <a:lnTo>
                    <a:pt x="404" y="366"/>
                  </a:lnTo>
                  <a:lnTo>
                    <a:pt x="378" y="372"/>
                  </a:lnTo>
                  <a:lnTo>
                    <a:pt x="366" y="376"/>
                  </a:lnTo>
                  <a:lnTo>
                    <a:pt x="344" y="386"/>
                  </a:lnTo>
                  <a:lnTo>
                    <a:pt x="332" y="392"/>
                  </a:lnTo>
                  <a:lnTo>
                    <a:pt x="306" y="414"/>
                  </a:lnTo>
                  <a:lnTo>
                    <a:pt x="292" y="430"/>
                  </a:lnTo>
                  <a:lnTo>
                    <a:pt x="282" y="446"/>
                  </a:lnTo>
                  <a:lnTo>
                    <a:pt x="278" y="454"/>
                  </a:lnTo>
                  <a:lnTo>
                    <a:pt x="274" y="460"/>
                  </a:lnTo>
                  <a:lnTo>
                    <a:pt x="272" y="468"/>
                  </a:lnTo>
                  <a:lnTo>
                    <a:pt x="0" y="468"/>
                  </a:lnTo>
                  <a:lnTo>
                    <a:pt x="0" y="466"/>
                  </a:lnTo>
                  <a:lnTo>
                    <a:pt x="4" y="464"/>
                  </a:lnTo>
                  <a:lnTo>
                    <a:pt x="6" y="464"/>
                  </a:lnTo>
                  <a:lnTo>
                    <a:pt x="8" y="464"/>
                  </a:lnTo>
                  <a:lnTo>
                    <a:pt x="12" y="468"/>
                  </a:lnTo>
                  <a:lnTo>
                    <a:pt x="14" y="466"/>
                  </a:lnTo>
                  <a:lnTo>
                    <a:pt x="14" y="462"/>
                  </a:lnTo>
                  <a:lnTo>
                    <a:pt x="14" y="458"/>
                  </a:lnTo>
                  <a:lnTo>
                    <a:pt x="14" y="456"/>
                  </a:lnTo>
                  <a:lnTo>
                    <a:pt x="18" y="456"/>
                  </a:lnTo>
                  <a:lnTo>
                    <a:pt x="20" y="458"/>
                  </a:lnTo>
                  <a:lnTo>
                    <a:pt x="20" y="460"/>
                  </a:lnTo>
                  <a:lnTo>
                    <a:pt x="18" y="464"/>
                  </a:lnTo>
                  <a:lnTo>
                    <a:pt x="20" y="464"/>
                  </a:lnTo>
                  <a:lnTo>
                    <a:pt x="24" y="466"/>
                  </a:lnTo>
                  <a:lnTo>
                    <a:pt x="28" y="464"/>
                  </a:lnTo>
                  <a:lnTo>
                    <a:pt x="32" y="460"/>
                  </a:lnTo>
                  <a:lnTo>
                    <a:pt x="32" y="456"/>
                  </a:lnTo>
                  <a:lnTo>
                    <a:pt x="28" y="454"/>
                  </a:lnTo>
                  <a:lnTo>
                    <a:pt x="28" y="452"/>
                  </a:lnTo>
                  <a:lnTo>
                    <a:pt x="28" y="448"/>
                  </a:lnTo>
                  <a:lnTo>
                    <a:pt x="32" y="448"/>
                  </a:lnTo>
                  <a:lnTo>
                    <a:pt x="36" y="448"/>
                  </a:lnTo>
                  <a:lnTo>
                    <a:pt x="38" y="446"/>
                  </a:lnTo>
                  <a:lnTo>
                    <a:pt x="40" y="440"/>
                  </a:lnTo>
                  <a:lnTo>
                    <a:pt x="40" y="436"/>
                  </a:lnTo>
                  <a:lnTo>
                    <a:pt x="44" y="434"/>
                  </a:lnTo>
                  <a:lnTo>
                    <a:pt x="52" y="432"/>
                  </a:lnTo>
                  <a:lnTo>
                    <a:pt x="54" y="432"/>
                  </a:lnTo>
                  <a:lnTo>
                    <a:pt x="54" y="428"/>
                  </a:lnTo>
                  <a:lnTo>
                    <a:pt x="54" y="426"/>
                  </a:lnTo>
                  <a:lnTo>
                    <a:pt x="56" y="424"/>
                  </a:lnTo>
                  <a:lnTo>
                    <a:pt x="58" y="422"/>
                  </a:lnTo>
                  <a:lnTo>
                    <a:pt x="58" y="418"/>
                  </a:lnTo>
                  <a:lnTo>
                    <a:pt x="60" y="418"/>
                  </a:lnTo>
                  <a:lnTo>
                    <a:pt x="64" y="416"/>
                  </a:lnTo>
                  <a:lnTo>
                    <a:pt x="66" y="414"/>
                  </a:lnTo>
                  <a:lnTo>
                    <a:pt x="70" y="402"/>
                  </a:lnTo>
                  <a:lnTo>
                    <a:pt x="76" y="396"/>
                  </a:lnTo>
                  <a:lnTo>
                    <a:pt x="76" y="392"/>
                  </a:lnTo>
                  <a:lnTo>
                    <a:pt x="80" y="388"/>
                  </a:lnTo>
                  <a:lnTo>
                    <a:pt x="80" y="384"/>
                  </a:lnTo>
                  <a:lnTo>
                    <a:pt x="80" y="380"/>
                  </a:lnTo>
                  <a:lnTo>
                    <a:pt x="84" y="378"/>
                  </a:lnTo>
                  <a:lnTo>
                    <a:pt x="84" y="376"/>
                  </a:lnTo>
                  <a:lnTo>
                    <a:pt x="84" y="372"/>
                  </a:lnTo>
                  <a:lnTo>
                    <a:pt x="86" y="372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6" y="358"/>
                  </a:lnTo>
                  <a:lnTo>
                    <a:pt x="88" y="352"/>
                  </a:lnTo>
                  <a:lnTo>
                    <a:pt x="88" y="352"/>
                  </a:lnTo>
                  <a:lnTo>
                    <a:pt x="90" y="350"/>
                  </a:lnTo>
                  <a:lnTo>
                    <a:pt x="94" y="352"/>
                  </a:lnTo>
                  <a:lnTo>
                    <a:pt x="96" y="352"/>
                  </a:lnTo>
                  <a:lnTo>
                    <a:pt x="96" y="350"/>
                  </a:lnTo>
                  <a:lnTo>
                    <a:pt x="98" y="340"/>
                  </a:lnTo>
                  <a:lnTo>
                    <a:pt x="100" y="336"/>
                  </a:lnTo>
                  <a:lnTo>
                    <a:pt x="100" y="334"/>
                  </a:lnTo>
                  <a:lnTo>
                    <a:pt x="102" y="334"/>
                  </a:lnTo>
                  <a:lnTo>
                    <a:pt x="104" y="334"/>
                  </a:lnTo>
                  <a:lnTo>
                    <a:pt x="106" y="336"/>
                  </a:lnTo>
                  <a:lnTo>
                    <a:pt x="106" y="336"/>
                  </a:lnTo>
                  <a:lnTo>
                    <a:pt x="108" y="338"/>
                  </a:lnTo>
                  <a:lnTo>
                    <a:pt x="108" y="336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0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2" y="316"/>
                  </a:lnTo>
                  <a:lnTo>
                    <a:pt x="112" y="314"/>
                  </a:lnTo>
                  <a:lnTo>
                    <a:pt x="110" y="312"/>
                  </a:lnTo>
                  <a:lnTo>
                    <a:pt x="108" y="310"/>
                  </a:lnTo>
                  <a:lnTo>
                    <a:pt x="106" y="308"/>
                  </a:lnTo>
                  <a:lnTo>
                    <a:pt x="106" y="288"/>
                  </a:lnTo>
                  <a:lnTo>
                    <a:pt x="106" y="286"/>
                  </a:lnTo>
                  <a:lnTo>
                    <a:pt x="104" y="286"/>
                  </a:lnTo>
                  <a:lnTo>
                    <a:pt x="106" y="284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110" y="286"/>
                  </a:lnTo>
                  <a:lnTo>
                    <a:pt x="110" y="284"/>
                  </a:lnTo>
                  <a:lnTo>
                    <a:pt x="114" y="282"/>
                  </a:lnTo>
                  <a:lnTo>
                    <a:pt x="116" y="282"/>
                  </a:lnTo>
                  <a:lnTo>
                    <a:pt x="118" y="282"/>
                  </a:lnTo>
                  <a:lnTo>
                    <a:pt x="118" y="280"/>
                  </a:lnTo>
                  <a:lnTo>
                    <a:pt x="116" y="278"/>
                  </a:lnTo>
                  <a:lnTo>
                    <a:pt x="112" y="274"/>
                  </a:lnTo>
                  <a:lnTo>
                    <a:pt x="110" y="266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2" y="256"/>
                  </a:lnTo>
                  <a:lnTo>
                    <a:pt x="112" y="254"/>
                  </a:lnTo>
                  <a:lnTo>
                    <a:pt x="112" y="250"/>
                  </a:lnTo>
                  <a:lnTo>
                    <a:pt x="124" y="234"/>
                  </a:lnTo>
                  <a:lnTo>
                    <a:pt x="130" y="220"/>
                  </a:lnTo>
                  <a:lnTo>
                    <a:pt x="152" y="186"/>
                  </a:lnTo>
                  <a:lnTo>
                    <a:pt x="150" y="148"/>
                  </a:lnTo>
                  <a:lnTo>
                    <a:pt x="146" y="126"/>
                  </a:lnTo>
                  <a:lnTo>
                    <a:pt x="146" y="122"/>
                  </a:lnTo>
                  <a:lnTo>
                    <a:pt x="196" y="98"/>
                  </a:lnTo>
                  <a:lnTo>
                    <a:pt x="272" y="40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30" y="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3226" y="2843"/>
              <a:ext cx="668" cy="454"/>
            </a:xfrm>
            <a:custGeom>
              <a:avLst/>
              <a:gdLst>
                <a:gd name="T0" fmla="*/ 224 w 668"/>
                <a:gd name="T1" fmla="*/ 6 h 454"/>
                <a:gd name="T2" fmla="*/ 230 w 668"/>
                <a:gd name="T3" fmla="*/ 20 h 454"/>
                <a:gd name="T4" fmla="*/ 234 w 668"/>
                <a:gd name="T5" fmla="*/ 22 h 454"/>
                <a:gd name="T6" fmla="*/ 250 w 668"/>
                <a:gd name="T7" fmla="*/ 24 h 454"/>
                <a:gd name="T8" fmla="*/ 280 w 668"/>
                <a:gd name="T9" fmla="*/ 44 h 454"/>
                <a:gd name="T10" fmla="*/ 286 w 668"/>
                <a:gd name="T11" fmla="*/ 46 h 454"/>
                <a:gd name="T12" fmla="*/ 290 w 668"/>
                <a:gd name="T13" fmla="*/ 74 h 454"/>
                <a:gd name="T14" fmla="*/ 308 w 668"/>
                <a:gd name="T15" fmla="*/ 94 h 454"/>
                <a:gd name="T16" fmla="*/ 342 w 668"/>
                <a:gd name="T17" fmla="*/ 130 h 454"/>
                <a:gd name="T18" fmla="*/ 370 w 668"/>
                <a:gd name="T19" fmla="*/ 148 h 454"/>
                <a:gd name="T20" fmla="*/ 432 w 668"/>
                <a:gd name="T21" fmla="*/ 158 h 454"/>
                <a:gd name="T22" fmla="*/ 448 w 668"/>
                <a:gd name="T23" fmla="*/ 154 h 454"/>
                <a:gd name="T24" fmla="*/ 454 w 668"/>
                <a:gd name="T25" fmla="*/ 174 h 454"/>
                <a:gd name="T26" fmla="*/ 476 w 668"/>
                <a:gd name="T27" fmla="*/ 220 h 454"/>
                <a:gd name="T28" fmla="*/ 496 w 668"/>
                <a:gd name="T29" fmla="*/ 252 h 454"/>
                <a:gd name="T30" fmla="*/ 544 w 668"/>
                <a:gd name="T31" fmla="*/ 276 h 454"/>
                <a:gd name="T32" fmla="*/ 562 w 668"/>
                <a:gd name="T33" fmla="*/ 296 h 454"/>
                <a:gd name="T34" fmla="*/ 566 w 668"/>
                <a:gd name="T35" fmla="*/ 318 h 454"/>
                <a:gd name="T36" fmla="*/ 586 w 668"/>
                <a:gd name="T37" fmla="*/ 342 h 454"/>
                <a:gd name="T38" fmla="*/ 604 w 668"/>
                <a:gd name="T39" fmla="*/ 368 h 454"/>
                <a:gd name="T40" fmla="*/ 626 w 668"/>
                <a:gd name="T41" fmla="*/ 394 h 454"/>
                <a:gd name="T42" fmla="*/ 642 w 668"/>
                <a:gd name="T43" fmla="*/ 408 h 454"/>
                <a:gd name="T44" fmla="*/ 102 w 668"/>
                <a:gd name="T45" fmla="*/ 354 h 454"/>
                <a:gd name="T46" fmla="*/ 116 w 668"/>
                <a:gd name="T47" fmla="*/ 342 h 454"/>
                <a:gd name="T48" fmla="*/ 128 w 668"/>
                <a:gd name="T49" fmla="*/ 334 h 454"/>
                <a:gd name="T50" fmla="*/ 134 w 668"/>
                <a:gd name="T51" fmla="*/ 330 h 454"/>
                <a:gd name="T52" fmla="*/ 126 w 668"/>
                <a:gd name="T53" fmla="*/ 316 h 454"/>
                <a:gd name="T54" fmla="*/ 118 w 668"/>
                <a:gd name="T55" fmla="*/ 312 h 454"/>
                <a:gd name="T56" fmla="*/ 116 w 668"/>
                <a:gd name="T57" fmla="*/ 286 h 454"/>
                <a:gd name="T58" fmla="*/ 124 w 668"/>
                <a:gd name="T59" fmla="*/ 274 h 454"/>
                <a:gd name="T60" fmla="*/ 124 w 668"/>
                <a:gd name="T61" fmla="*/ 262 h 454"/>
                <a:gd name="T62" fmla="*/ 86 w 668"/>
                <a:gd name="T63" fmla="*/ 188 h 454"/>
                <a:gd name="T64" fmla="*/ 52 w 668"/>
                <a:gd name="T65" fmla="*/ 178 h 454"/>
                <a:gd name="T66" fmla="*/ 32 w 668"/>
                <a:gd name="T67" fmla="*/ 150 h 454"/>
                <a:gd name="T68" fmla="*/ 2 w 668"/>
                <a:gd name="T69" fmla="*/ 140 h 454"/>
                <a:gd name="T70" fmla="*/ 100 w 668"/>
                <a:gd name="T71" fmla="*/ 66 h 454"/>
                <a:gd name="T72" fmla="*/ 122 w 668"/>
                <a:gd name="T73" fmla="*/ 62 h 454"/>
                <a:gd name="T74" fmla="*/ 116 w 668"/>
                <a:gd name="T75" fmla="*/ 56 h 454"/>
                <a:gd name="T76" fmla="*/ 138 w 668"/>
                <a:gd name="T77" fmla="*/ 54 h 454"/>
                <a:gd name="T78" fmla="*/ 158 w 668"/>
                <a:gd name="T79" fmla="*/ 56 h 454"/>
                <a:gd name="T80" fmla="*/ 170 w 668"/>
                <a:gd name="T81" fmla="*/ 50 h 454"/>
                <a:gd name="T82" fmla="*/ 156 w 668"/>
                <a:gd name="T83" fmla="*/ 38 h 454"/>
                <a:gd name="T84" fmla="*/ 164 w 668"/>
                <a:gd name="T85" fmla="*/ 36 h 454"/>
                <a:gd name="T86" fmla="*/ 168 w 668"/>
                <a:gd name="T87" fmla="*/ 30 h 454"/>
                <a:gd name="T88" fmla="*/ 156 w 668"/>
                <a:gd name="T89" fmla="*/ 24 h 454"/>
                <a:gd name="T90" fmla="*/ 160 w 668"/>
                <a:gd name="T91" fmla="*/ 16 h 454"/>
                <a:gd name="T92" fmla="*/ 168 w 668"/>
                <a:gd name="T93" fmla="*/ 18 h 454"/>
                <a:gd name="T94" fmla="*/ 170 w 668"/>
                <a:gd name="T95" fmla="*/ 8 h 454"/>
                <a:gd name="T96" fmla="*/ 176 w 668"/>
                <a:gd name="T97" fmla="*/ 8 h 454"/>
                <a:gd name="T98" fmla="*/ 178 w 668"/>
                <a:gd name="T99" fmla="*/ 2 h 454"/>
                <a:gd name="T100" fmla="*/ 188 w 668"/>
                <a:gd name="T101" fmla="*/ 8 h 454"/>
                <a:gd name="T102" fmla="*/ 200 w 668"/>
                <a:gd name="T103" fmla="*/ 8 h 454"/>
                <a:gd name="T104" fmla="*/ 206 w 668"/>
                <a:gd name="T10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8" h="454">
                  <a:moveTo>
                    <a:pt x="206" y="0"/>
                  </a:moveTo>
                  <a:lnTo>
                    <a:pt x="220" y="4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28" y="10"/>
                  </a:lnTo>
                  <a:lnTo>
                    <a:pt x="228" y="14"/>
                  </a:lnTo>
                  <a:lnTo>
                    <a:pt x="228" y="18"/>
                  </a:lnTo>
                  <a:lnTo>
                    <a:pt x="230" y="20"/>
                  </a:lnTo>
                  <a:lnTo>
                    <a:pt x="230" y="20"/>
                  </a:lnTo>
                  <a:lnTo>
                    <a:pt x="232" y="20"/>
                  </a:lnTo>
                  <a:lnTo>
                    <a:pt x="232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40" y="22"/>
                  </a:lnTo>
                  <a:lnTo>
                    <a:pt x="242" y="24"/>
                  </a:lnTo>
                  <a:lnTo>
                    <a:pt x="250" y="24"/>
                  </a:lnTo>
                  <a:lnTo>
                    <a:pt x="252" y="24"/>
                  </a:lnTo>
                  <a:lnTo>
                    <a:pt x="256" y="28"/>
                  </a:lnTo>
                  <a:lnTo>
                    <a:pt x="260" y="32"/>
                  </a:lnTo>
                  <a:lnTo>
                    <a:pt x="280" y="44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4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74"/>
                  </a:lnTo>
                  <a:lnTo>
                    <a:pt x="292" y="82"/>
                  </a:lnTo>
                  <a:lnTo>
                    <a:pt x="296" y="86"/>
                  </a:lnTo>
                  <a:lnTo>
                    <a:pt x="302" y="90"/>
                  </a:lnTo>
                  <a:lnTo>
                    <a:pt x="308" y="94"/>
                  </a:lnTo>
                  <a:lnTo>
                    <a:pt x="320" y="102"/>
                  </a:lnTo>
                  <a:lnTo>
                    <a:pt x="332" y="112"/>
                  </a:lnTo>
                  <a:lnTo>
                    <a:pt x="342" y="126"/>
                  </a:lnTo>
                  <a:lnTo>
                    <a:pt x="342" y="130"/>
                  </a:lnTo>
                  <a:lnTo>
                    <a:pt x="348" y="138"/>
                  </a:lnTo>
                  <a:lnTo>
                    <a:pt x="354" y="142"/>
                  </a:lnTo>
                  <a:lnTo>
                    <a:pt x="364" y="148"/>
                  </a:lnTo>
                  <a:lnTo>
                    <a:pt x="370" y="148"/>
                  </a:lnTo>
                  <a:lnTo>
                    <a:pt x="410" y="156"/>
                  </a:lnTo>
                  <a:lnTo>
                    <a:pt x="418" y="158"/>
                  </a:lnTo>
                  <a:lnTo>
                    <a:pt x="424" y="160"/>
                  </a:lnTo>
                  <a:lnTo>
                    <a:pt x="432" y="158"/>
                  </a:lnTo>
                  <a:lnTo>
                    <a:pt x="436" y="158"/>
                  </a:lnTo>
                  <a:lnTo>
                    <a:pt x="444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50" y="156"/>
                  </a:lnTo>
                  <a:lnTo>
                    <a:pt x="452" y="160"/>
                  </a:lnTo>
                  <a:lnTo>
                    <a:pt x="452" y="168"/>
                  </a:lnTo>
                  <a:lnTo>
                    <a:pt x="454" y="174"/>
                  </a:lnTo>
                  <a:lnTo>
                    <a:pt x="470" y="194"/>
                  </a:lnTo>
                  <a:lnTo>
                    <a:pt x="472" y="198"/>
                  </a:lnTo>
                  <a:lnTo>
                    <a:pt x="476" y="204"/>
                  </a:lnTo>
                  <a:lnTo>
                    <a:pt x="476" y="220"/>
                  </a:lnTo>
                  <a:lnTo>
                    <a:pt x="478" y="226"/>
                  </a:lnTo>
                  <a:lnTo>
                    <a:pt x="482" y="236"/>
                  </a:lnTo>
                  <a:lnTo>
                    <a:pt x="492" y="250"/>
                  </a:lnTo>
                  <a:lnTo>
                    <a:pt x="496" y="252"/>
                  </a:lnTo>
                  <a:lnTo>
                    <a:pt x="516" y="262"/>
                  </a:lnTo>
                  <a:lnTo>
                    <a:pt x="528" y="266"/>
                  </a:lnTo>
                  <a:lnTo>
                    <a:pt x="540" y="274"/>
                  </a:lnTo>
                  <a:lnTo>
                    <a:pt x="544" y="276"/>
                  </a:lnTo>
                  <a:lnTo>
                    <a:pt x="554" y="280"/>
                  </a:lnTo>
                  <a:lnTo>
                    <a:pt x="558" y="280"/>
                  </a:lnTo>
                  <a:lnTo>
                    <a:pt x="560" y="286"/>
                  </a:lnTo>
                  <a:lnTo>
                    <a:pt x="562" y="296"/>
                  </a:lnTo>
                  <a:lnTo>
                    <a:pt x="564" y="302"/>
                  </a:lnTo>
                  <a:lnTo>
                    <a:pt x="566" y="306"/>
                  </a:lnTo>
                  <a:lnTo>
                    <a:pt x="564" y="312"/>
                  </a:lnTo>
                  <a:lnTo>
                    <a:pt x="566" y="318"/>
                  </a:lnTo>
                  <a:lnTo>
                    <a:pt x="570" y="324"/>
                  </a:lnTo>
                  <a:lnTo>
                    <a:pt x="584" y="334"/>
                  </a:lnTo>
                  <a:lnTo>
                    <a:pt x="586" y="338"/>
                  </a:lnTo>
                  <a:lnTo>
                    <a:pt x="586" y="342"/>
                  </a:lnTo>
                  <a:lnTo>
                    <a:pt x="586" y="346"/>
                  </a:lnTo>
                  <a:lnTo>
                    <a:pt x="592" y="354"/>
                  </a:lnTo>
                  <a:lnTo>
                    <a:pt x="600" y="366"/>
                  </a:lnTo>
                  <a:lnTo>
                    <a:pt x="604" y="368"/>
                  </a:lnTo>
                  <a:lnTo>
                    <a:pt x="608" y="370"/>
                  </a:lnTo>
                  <a:lnTo>
                    <a:pt x="614" y="374"/>
                  </a:lnTo>
                  <a:lnTo>
                    <a:pt x="618" y="380"/>
                  </a:lnTo>
                  <a:lnTo>
                    <a:pt x="626" y="394"/>
                  </a:lnTo>
                  <a:lnTo>
                    <a:pt x="630" y="396"/>
                  </a:lnTo>
                  <a:lnTo>
                    <a:pt x="636" y="398"/>
                  </a:lnTo>
                  <a:lnTo>
                    <a:pt x="638" y="398"/>
                  </a:lnTo>
                  <a:lnTo>
                    <a:pt x="642" y="408"/>
                  </a:lnTo>
                  <a:lnTo>
                    <a:pt x="668" y="446"/>
                  </a:lnTo>
                  <a:lnTo>
                    <a:pt x="668" y="452"/>
                  </a:lnTo>
                  <a:lnTo>
                    <a:pt x="102" y="454"/>
                  </a:lnTo>
                  <a:lnTo>
                    <a:pt x="102" y="354"/>
                  </a:lnTo>
                  <a:lnTo>
                    <a:pt x="108" y="352"/>
                  </a:lnTo>
                  <a:lnTo>
                    <a:pt x="110" y="350"/>
                  </a:lnTo>
                  <a:lnTo>
                    <a:pt x="112" y="346"/>
                  </a:lnTo>
                  <a:lnTo>
                    <a:pt x="116" y="342"/>
                  </a:lnTo>
                  <a:lnTo>
                    <a:pt x="116" y="338"/>
                  </a:lnTo>
                  <a:lnTo>
                    <a:pt x="122" y="336"/>
                  </a:lnTo>
                  <a:lnTo>
                    <a:pt x="124" y="336"/>
                  </a:lnTo>
                  <a:lnTo>
                    <a:pt x="128" y="334"/>
                  </a:lnTo>
                  <a:lnTo>
                    <a:pt x="130" y="334"/>
                  </a:lnTo>
                  <a:lnTo>
                    <a:pt x="132" y="332"/>
                  </a:lnTo>
                  <a:lnTo>
                    <a:pt x="134" y="330"/>
                  </a:lnTo>
                  <a:lnTo>
                    <a:pt x="134" y="330"/>
                  </a:lnTo>
                  <a:lnTo>
                    <a:pt x="134" y="328"/>
                  </a:lnTo>
                  <a:lnTo>
                    <a:pt x="130" y="320"/>
                  </a:lnTo>
                  <a:lnTo>
                    <a:pt x="128" y="316"/>
                  </a:lnTo>
                  <a:lnTo>
                    <a:pt x="126" y="316"/>
                  </a:lnTo>
                  <a:lnTo>
                    <a:pt x="124" y="316"/>
                  </a:lnTo>
                  <a:lnTo>
                    <a:pt x="122" y="316"/>
                  </a:lnTo>
                  <a:lnTo>
                    <a:pt x="120" y="314"/>
                  </a:lnTo>
                  <a:lnTo>
                    <a:pt x="118" y="312"/>
                  </a:lnTo>
                  <a:lnTo>
                    <a:pt x="118" y="310"/>
                  </a:lnTo>
                  <a:lnTo>
                    <a:pt x="114" y="292"/>
                  </a:lnTo>
                  <a:lnTo>
                    <a:pt x="114" y="288"/>
                  </a:lnTo>
                  <a:lnTo>
                    <a:pt x="116" y="286"/>
                  </a:lnTo>
                  <a:lnTo>
                    <a:pt x="120" y="282"/>
                  </a:lnTo>
                  <a:lnTo>
                    <a:pt x="124" y="278"/>
                  </a:lnTo>
                  <a:lnTo>
                    <a:pt x="124" y="276"/>
                  </a:lnTo>
                  <a:lnTo>
                    <a:pt x="124" y="274"/>
                  </a:lnTo>
                  <a:lnTo>
                    <a:pt x="122" y="272"/>
                  </a:lnTo>
                  <a:lnTo>
                    <a:pt x="122" y="270"/>
                  </a:lnTo>
                  <a:lnTo>
                    <a:pt x="122" y="264"/>
                  </a:lnTo>
                  <a:lnTo>
                    <a:pt x="124" y="262"/>
                  </a:lnTo>
                  <a:lnTo>
                    <a:pt x="126" y="260"/>
                  </a:lnTo>
                  <a:lnTo>
                    <a:pt x="126" y="258"/>
                  </a:lnTo>
                  <a:lnTo>
                    <a:pt x="88" y="192"/>
                  </a:lnTo>
                  <a:lnTo>
                    <a:pt x="86" y="188"/>
                  </a:lnTo>
                  <a:lnTo>
                    <a:pt x="82" y="186"/>
                  </a:lnTo>
                  <a:lnTo>
                    <a:pt x="74" y="184"/>
                  </a:lnTo>
                  <a:lnTo>
                    <a:pt x="56" y="180"/>
                  </a:lnTo>
                  <a:lnTo>
                    <a:pt x="52" y="178"/>
                  </a:lnTo>
                  <a:lnTo>
                    <a:pt x="48" y="172"/>
                  </a:lnTo>
                  <a:lnTo>
                    <a:pt x="44" y="166"/>
                  </a:lnTo>
                  <a:lnTo>
                    <a:pt x="38" y="156"/>
                  </a:lnTo>
                  <a:lnTo>
                    <a:pt x="32" y="150"/>
                  </a:lnTo>
                  <a:lnTo>
                    <a:pt x="30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2" y="140"/>
                  </a:lnTo>
                  <a:lnTo>
                    <a:pt x="0" y="138"/>
                  </a:lnTo>
                  <a:lnTo>
                    <a:pt x="76" y="74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12" y="66"/>
                  </a:lnTo>
                  <a:lnTo>
                    <a:pt x="120" y="64"/>
                  </a:lnTo>
                  <a:lnTo>
                    <a:pt x="122" y="62"/>
                  </a:lnTo>
                  <a:lnTo>
                    <a:pt x="122" y="60"/>
                  </a:lnTo>
                  <a:lnTo>
                    <a:pt x="120" y="60"/>
                  </a:lnTo>
                  <a:lnTo>
                    <a:pt x="116" y="58"/>
                  </a:lnTo>
                  <a:lnTo>
                    <a:pt x="116" y="56"/>
                  </a:lnTo>
                  <a:lnTo>
                    <a:pt x="116" y="56"/>
                  </a:lnTo>
                  <a:lnTo>
                    <a:pt x="118" y="54"/>
                  </a:lnTo>
                  <a:lnTo>
                    <a:pt x="128" y="54"/>
                  </a:lnTo>
                  <a:lnTo>
                    <a:pt x="138" y="54"/>
                  </a:lnTo>
                  <a:lnTo>
                    <a:pt x="146" y="54"/>
                  </a:lnTo>
                  <a:lnTo>
                    <a:pt x="150" y="56"/>
                  </a:lnTo>
                  <a:lnTo>
                    <a:pt x="156" y="56"/>
                  </a:lnTo>
                  <a:lnTo>
                    <a:pt x="158" y="56"/>
                  </a:lnTo>
                  <a:lnTo>
                    <a:pt x="162" y="56"/>
                  </a:lnTo>
                  <a:lnTo>
                    <a:pt x="170" y="54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0" y="48"/>
                  </a:lnTo>
                  <a:lnTo>
                    <a:pt x="162" y="44"/>
                  </a:lnTo>
                  <a:lnTo>
                    <a:pt x="158" y="40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66" y="34"/>
                  </a:lnTo>
                  <a:lnTo>
                    <a:pt x="168" y="32"/>
                  </a:lnTo>
                  <a:lnTo>
                    <a:pt x="168" y="30"/>
                  </a:lnTo>
                  <a:lnTo>
                    <a:pt x="166" y="26"/>
                  </a:lnTo>
                  <a:lnTo>
                    <a:pt x="164" y="2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6" y="18"/>
                  </a:lnTo>
                  <a:lnTo>
                    <a:pt x="160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70" y="16"/>
                  </a:lnTo>
                  <a:lnTo>
                    <a:pt x="170" y="12"/>
                  </a:lnTo>
                  <a:lnTo>
                    <a:pt x="170" y="1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0"/>
                  </a:lnTo>
                  <a:lnTo>
                    <a:pt x="176" y="12"/>
                  </a:lnTo>
                  <a:lnTo>
                    <a:pt x="176" y="8"/>
                  </a:lnTo>
                  <a:lnTo>
                    <a:pt x="174" y="4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2" y="8"/>
                  </a:lnTo>
                  <a:lnTo>
                    <a:pt x="184" y="10"/>
                  </a:lnTo>
                  <a:lnTo>
                    <a:pt x="188" y="8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2" y="6"/>
                  </a:lnTo>
                  <a:lnTo>
                    <a:pt x="202" y="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299" y="2897"/>
              <a:ext cx="388" cy="396"/>
            </a:xfrm>
            <a:custGeom>
              <a:avLst/>
              <a:gdLst>
                <a:gd name="T0" fmla="*/ 224 w 388"/>
                <a:gd name="T1" fmla="*/ 26 h 396"/>
                <a:gd name="T2" fmla="*/ 236 w 388"/>
                <a:gd name="T3" fmla="*/ 32 h 396"/>
                <a:gd name="T4" fmla="*/ 344 w 388"/>
                <a:gd name="T5" fmla="*/ 56 h 396"/>
                <a:gd name="T6" fmla="*/ 348 w 388"/>
                <a:gd name="T7" fmla="*/ 60 h 396"/>
                <a:gd name="T8" fmla="*/ 384 w 388"/>
                <a:gd name="T9" fmla="*/ 94 h 396"/>
                <a:gd name="T10" fmla="*/ 374 w 388"/>
                <a:gd name="T11" fmla="*/ 104 h 396"/>
                <a:gd name="T12" fmla="*/ 364 w 388"/>
                <a:gd name="T13" fmla="*/ 118 h 396"/>
                <a:gd name="T14" fmla="*/ 344 w 388"/>
                <a:gd name="T15" fmla="*/ 148 h 396"/>
                <a:gd name="T16" fmla="*/ 344 w 388"/>
                <a:gd name="T17" fmla="*/ 150 h 396"/>
                <a:gd name="T18" fmla="*/ 346 w 388"/>
                <a:gd name="T19" fmla="*/ 156 h 396"/>
                <a:gd name="T20" fmla="*/ 334 w 388"/>
                <a:gd name="T21" fmla="*/ 186 h 396"/>
                <a:gd name="T22" fmla="*/ 332 w 388"/>
                <a:gd name="T23" fmla="*/ 194 h 396"/>
                <a:gd name="T24" fmla="*/ 322 w 388"/>
                <a:gd name="T25" fmla="*/ 208 h 396"/>
                <a:gd name="T26" fmla="*/ 320 w 388"/>
                <a:gd name="T27" fmla="*/ 216 h 396"/>
                <a:gd name="T28" fmla="*/ 314 w 388"/>
                <a:gd name="T29" fmla="*/ 232 h 396"/>
                <a:gd name="T30" fmla="*/ 306 w 388"/>
                <a:gd name="T31" fmla="*/ 256 h 396"/>
                <a:gd name="T32" fmla="*/ 278 w 388"/>
                <a:gd name="T33" fmla="*/ 310 h 396"/>
                <a:gd name="T34" fmla="*/ 266 w 388"/>
                <a:gd name="T35" fmla="*/ 324 h 396"/>
                <a:gd name="T36" fmla="*/ 236 w 388"/>
                <a:gd name="T37" fmla="*/ 366 h 396"/>
                <a:gd name="T38" fmla="*/ 228 w 388"/>
                <a:gd name="T39" fmla="*/ 376 h 396"/>
                <a:gd name="T40" fmla="*/ 0 w 388"/>
                <a:gd name="T41" fmla="*/ 396 h 396"/>
                <a:gd name="T42" fmla="*/ 16 w 388"/>
                <a:gd name="T43" fmla="*/ 376 h 396"/>
                <a:gd name="T44" fmla="*/ 42 w 388"/>
                <a:gd name="T45" fmla="*/ 336 h 396"/>
                <a:gd name="T46" fmla="*/ 88 w 388"/>
                <a:gd name="T47" fmla="*/ 226 h 396"/>
                <a:gd name="T48" fmla="*/ 92 w 388"/>
                <a:gd name="T49" fmla="*/ 218 h 396"/>
                <a:gd name="T50" fmla="*/ 102 w 388"/>
                <a:gd name="T51" fmla="*/ 198 h 396"/>
                <a:gd name="T52" fmla="*/ 106 w 388"/>
                <a:gd name="T53" fmla="*/ 192 h 396"/>
                <a:gd name="T54" fmla="*/ 112 w 388"/>
                <a:gd name="T55" fmla="*/ 170 h 396"/>
                <a:gd name="T56" fmla="*/ 118 w 388"/>
                <a:gd name="T57" fmla="*/ 158 h 396"/>
                <a:gd name="T58" fmla="*/ 128 w 388"/>
                <a:gd name="T59" fmla="*/ 144 h 396"/>
                <a:gd name="T60" fmla="*/ 134 w 388"/>
                <a:gd name="T61" fmla="*/ 136 h 396"/>
                <a:gd name="T62" fmla="*/ 132 w 388"/>
                <a:gd name="T63" fmla="*/ 122 h 396"/>
                <a:gd name="T64" fmla="*/ 132 w 388"/>
                <a:gd name="T65" fmla="*/ 110 h 396"/>
                <a:gd name="T66" fmla="*/ 144 w 388"/>
                <a:gd name="T67" fmla="*/ 106 h 396"/>
                <a:gd name="T68" fmla="*/ 146 w 388"/>
                <a:gd name="T69" fmla="*/ 104 h 396"/>
                <a:gd name="T70" fmla="*/ 148 w 388"/>
                <a:gd name="T71" fmla="*/ 94 h 396"/>
                <a:gd name="T72" fmla="*/ 146 w 388"/>
                <a:gd name="T73" fmla="*/ 90 h 396"/>
                <a:gd name="T74" fmla="*/ 142 w 388"/>
                <a:gd name="T75" fmla="*/ 88 h 396"/>
                <a:gd name="T76" fmla="*/ 132 w 388"/>
                <a:gd name="T77" fmla="*/ 84 h 396"/>
                <a:gd name="T78" fmla="*/ 132 w 388"/>
                <a:gd name="T79" fmla="*/ 82 h 396"/>
                <a:gd name="T80" fmla="*/ 132 w 388"/>
                <a:gd name="T81" fmla="*/ 78 h 396"/>
                <a:gd name="T82" fmla="*/ 130 w 388"/>
                <a:gd name="T83" fmla="*/ 70 h 396"/>
                <a:gd name="T84" fmla="*/ 146 w 388"/>
                <a:gd name="T85" fmla="*/ 58 h 396"/>
                <a:gd name="T86" fmla="*/ 156 w 388"/>
                <a:gd name="T87" fmla="*/ 46 h 396"/>
                <a:gd name="T88" fmla="*/ 184 w 388"/>
                <a:gd name="T89" fmla="*/ 0 h 396"/>
                <a:gd name="T90" fmla="*/ 184 w 388"/>
                <a:gd name="T9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8" h="396">
                  <a:moveTo>
                    <a:pt x="184" y="0"/>
                  </a:moveTo>
                  <a:lnTo>
                    <a:pt x="224" y="26"/>
                  </a:lnTo>
                  <a:lnTo>
                    <a:pt x="228" y="28"/>
                  </a:lnTo>
                  <a:lnTo>
                    <a:pt x="236" y="32"/>
                  </a:lnTo>
                  <a:lnTo>
                    <a:pt x="338" y="56"/>
                  </a:lnTo>
                  <a:lnTo>
                    <a:pt x="344" y="56"/>
                  </a:lnTo>
                  <a:lnTo>
                    <a:pt x="346" y="58"/>
                  </a:lnTo>
                  <a:lnTo>
                    <a:pt x="348" y="60"/>
                  </a:lnTo>
                  <a:lnTo>
                    <a:pt x="388" y="92"/>
                  </a:lnTo>
                  <a:lnTo>
                    <a:pt x="384" y="94"/>
                  </a:lnTo>
                  <a:lnTo>
                    <a:pt x="378" y="98"/>
                  </a:lnTo>
                  <a:lnTo>
                    <a:pt x="374" y="104"/>
                  </a:lnTo>
                  <a:lnTo>
                    <a:pt x="370" y="110"/>
                  </a:lnTo>
                  <a:lnTo>
                    <a:pt x="364" y="118"/>
                  </a:lnTo>
                  <a:lnTo>
                    <a:pt x="358" y="124"/>
                  </a:lnTo>
                  <a:lnTo>
                    <a:pt x="344" y="148"/>
                  </a:lnTo>
                  <a:lnTo>
                    <a:pt x="344" y="150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6" y="156"/>
                  </a:lnTo>
                  <a:lnTo>
                    <a:pt x="334" y="176"/>
                  </a:lnTo>
                  <a:lnTo>
                    <a:pt x="334" y="186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26" y="202"/>
                  </a:lnTo>
                  <a:lnTo>
                    <a:pt x="322" y="208"/>
                  </a:lnTo>
                  <a:lnTo>
                    <a:pt x="322" y="210"/>
                  </a:lnTo>
                  <a:lnTo>
                    <a:pt x="320" y="216"/>
                  </a:lnTo>
                  <a:lnTo>
                    <a:pt x="318" y="224"/>
                  </a:lnTo>
                  <a:lnTo>
                    <a:pt x="314" y="232"/>
                  </a:lnTo>
                  <a:lnTo>
                    <a:pt x="314" y="234"/>
                  </a:lnTo>
                  <a:lnTo>
                    <a:pt x="306" y="256"/>
                  </a:lnTo>
                  <a:lnTo>
                    <a:pt x="284" y="302"/>
                  </a:lnTo>
                  <a:lnTo>
                    <a:pt x="278" y="310"/>
                  </a:lnTo>
                  <a:lnTo>
                    <a:pt x="272" y="318"/>
                  </a:lnTo>
                  <a:lnTo>
                    <a:pt x="266" y="324"/>
                  </a:lnTo>
                  <a:lnTo>
                    <a:pt x="238" y="362"/>
                  </a:lnTo>
                  <a:lnTo>
                    <a:pt x="236" y="366"/>
                  </a:lnTo>
                  <a:lnTo>
                    <a:pt x="232" y="372"/>
                  </a:lnTo>
                  <a:lnTo>
                    <a:pt x="228" y="376"/>
                  </a:lnTo>
                  <a:lnTo>
                    <a:pt x="210" y="396"/>
                  </a:lnTo>
                  <a:lnTo>
                    <a:pt x="0" y="396"/>
                  </a:lnTo>
                  <a:lnTo>
                    <a:pt x="10" y="384"/>
                  </a:lnTo>
                  <a:lnTo>
                    <a:pt x="16" y="376"/>
                  </a:lnTo>
                  <a:lnTo>
                    <a:pt x="26" y="364"/>
                  </a:lnTo>
                  <a:lnTo>
                    <a:pt x="42" y="336"/>
                  </a:lnTo>
                  <a:lnTo>
                    <a:pt x="72" y="276"/>
                  </a:lnTo>
                  <a:lnTo>
                    <a:pt x="88" y="226"/>
                  </a:lnTo>
                  <a:lnTo>
                    <a:pt x="92" y="220"/>
                  </a:lnTo>
                  <a:lnTo>
                    <a:pt x="92" y="218"/>
                  </a:lnTo>
                  <a:lnTo>
                    <a:pt x="96" y="206"/>
                  </a:lnTo>
                  <a:lnTo>
                    <a:pt x="102" y="198"/>
                  </a:lnTo>
                  <a:lnTo>
                    <a:pt x="104" y="196"/>
                  </a:lnTo>
                  <a:lnTo>
                    <a:pt x="106" y="192"/>
                  </a:lnTo>
                  <a:lnTo>
                    <a:pt x="108" y="184"/>
                  </a:lnTo>
                  <a:lnTo>
                    <a:pt x="112" y="170"/>
                  </a:lnTo>
                  <a:lnTo>
                    <a:pt x="114" y="168"/>
                  </a:lnTo>
                  <a:lnTo>
                    <a:pt x="118" y="158"/>
                  </a:lnTo>
                  <a:lnTo>
                    <a:pt x="124" y="148"/>
                  </a:lnTo>
                  <a:lnTo>
                    <a:pt x="128" y="144"/>
                  </a:lnTo>
                  <a:lnTo>
                    <a:pt x="132" y="140"/>
                  </a:lnTo>
                  <a:lnTo>
                    <a:pt x="134" y="136"/>
                  </a:lnTo>
                  <a:lnTo>
                    <a:pt x="132" y="134"/>
                  </a:lnTo>
                  <a:lnTo>
                    <a:pt x="132" y="122"/>
                  </a:lnTo>
                  <a:lnTo>
                    <a:pt x="130" y="114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44" y="106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8" y="96"/>
                  </a:lnTo>
                  <a:lnTo>
                    <a:pt x="148" y="94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4" y="90"/>
                  </a:lnTo>
                  <a:lnTo>
                    <a:pt x="142" y="88"/>
                  </a:lnTo>
                  <a:lnTo>
                    <a:pt x="136" y="88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2" y="80"/>
                  </a:lnTo>
                  <a:lnTo>
                    <a:pt x="132" y="78"/>
                  </a:lnTo>
                  <a:lnTo>
                    <a:pt x="132" y="74"/>
                  </a:lnTo>
                  <a:lnTo>
                    <a:pt x="130" y="70"/>
                  </a:lnTo>
                  <a:lnTo>
                    <a:pt x="136" y="66"/>
                  </a:lnTo>
                  <a:lnTo>
                    <a:pt x="146" y="58"/>
                  </a:lnTo>
                  <a:lnTo>
                    <a:pt x="152" y="56"/>
                  </a:lnTo>
                  <a:lnTo>
                    <a:pt x="156" y="46"/>
                  </a:lnTo>
                  <a:lnTo>
                    <a:pt x="166" y="36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1087" y="2917"/>
              <a:ext cx="534" cy="378"/>
            </a:xfrm>
            <a:custGeom>
              <a:avLst/>
              <a:gdLst>
                <a:gd name="T0" fmla="*/ 456 w 534"/>
                <a:gd name="T1" fmla="*/ 216 h 378"/>
                <a:gd name="T2" fmla="*/ 468 w 534"/>
                <a:gd name="T3" fmla="*/ 282 h 378"/>
                <a:gd name="T4" fmla="*/ 480 w 534"/>
                <a:gd name="T5" fmla="*/ 290 h 378"/>
                <a:gd name="T6" fmla="*/ 478 w 534"/>
                <a:gd name="T7" fmla="*/ 312 h 378"/>
                <a:gd name="T8" fmla="*/ 488 w 534"/>
                <a:gd name="T9" fmla="*/ 324 h 378"/>
                <a:gd name="T10" fmla="*/ 468 w 534"/>
                <a:gd name="T11" fmla="*/ 320 h 378"/>
                <a:gd name="T12" fmla="*/ 460 w 534"/>
                <a:gd name="T13" fmla="*/ 324 h 378"/>
                <a:gd name="T14" fmla="*/ 470 w 534"/>
                <a:gd name="T15" fmla="*/ 332 h 378"/>
                <a:gd name="T16" fmla="*/ 460 w 534"/>
                <a:gd name="T17" fmla="*/ 342 h 378"/>
                <a:gd name="T18" fmla="*/ 460 w 534"/>
                <a:gd name="T19" fmla="*/ 356 h 378"/>
                <a:gd name="T20" fmla="*/ 448 w 534"/>
                <a:gd name="T21" fmla="*/ 364 h 378"/>
                <a:gd name="T22" fmla="*/ 462 w 534"/>
                <a:gd name="T23" fmla="*/ 372 h 378"/>
                <a:gd name="T24" fmla="*/ 80 w 534"/>
                <a:gd name="T25" fmla="*/ 358 h 378"/>
                <a:gd name="T26" fmla="*/ 60 w 534"/>
                <a:gd name="T27" fmla="*/ 346 h 378"/>
                <a:gd name="T28" fmla="*/ 56 w 534"/>
                <a:gd name="T29" fmla="*/ 336 h 378"/>
                <a:gd name="T30" fmla="*/ 56 w 534"/>
                <a:gd name="T31" fmla="*/ 326 h 378"/>
                <a:gd name="T32" fmla="*/ 72 w 534"/>
                <a:gd name="T33" fmla="*/ 318 h 378"/>
                <a:gd name="T34" fmla="*/ 74 w 534"/>
                <a:gd name="T35" fmla="*/ 306 h 378"/>
                <a:gd name="T36" fmla="*/ 62 w 534"/>
                <a:gd name="T37" fmla="*/ 272 h 378"/>
                <a:gd name="T38" fmla="*/ 54 w 534"/>
                <a:gd name="T39" fmla="*/ 268 h 378"/>
                <a:gd name="T40" fmla="*/ 56 w 534"/>
                <a:gd name="T41" fmla="*/ 264 h 378"/>
                <a:gd name="T42" fmla="*/ 64 w 534"/>
                <a:gd name="T43" fmla="*/ 256 h 378"/>
                <a:gd name="T44" fmla="*/ 60 w 534"/>
                <a:gd name="T45" fmla="*/ 244 h 378"/>
                <a:gd name="T46" fmla="*/ 70 w 534"/>
                <a:gd name="T47" fmla="*/ 238 h 378"/>
                <a:gd name="T48" fmla="*/ 62 w 534"/>
                <a:gd name="T49" fmla="*/ 216 h 378"/>
                <a:gd name="T50" fmla="*/ 62 w 534"/>
                <a:gd name="T51" fmla="*/ 206 h 378"/>
                <a:gd name="T52" fmla="*/ 64 w 534"/>
                <a:gd name="T53" fmla="*/ 196 h 378"/>
                <a:gd name="T54" fmla="*/ 44 w 534"/>
                <a:gd name="T55" fmla="*/ 172 h 378"/>
                <a:gd name="T56" fmla="*/ 26 w 534"/>
                <a:gd name="T57" fmla="*/ 168 h 378"/>
                <a:gd name="T58" fmla="*/ 4 w 534"/>
                <a:gd name="T59" fmla="*/ 170 h 378"/>
                <a:gd name="T60" fmla="*/ 0 w 534"/>
                <a:gd name="T61" fmla="*/ 150 h 378"/>
                <a:gd name="T62" fmla="*/ 12 w 534"/>
                <a:gd name="T63" fmla="*/ 144 h 378"/>
                <a:gd name="T64" fmla="*/ 10 w 534"/>
                <a:gd name="T65" fmla="*/ 124 h 378"/>
                <a:gd name="T66" fmla="*/ 40 w 534"/>
                <a:gd name="T67" fmla="*/ 130 h 378"/>
                <a:gd name="T68" fmla="*/ 58 w 534"/>
                <a:gd name="T69" fmla="*/ 122 h 378"/>
                <a:gd name="T70" fmla="*/ 72 w 534"/>
                <a:gd name="T71" fmla="*/ 110 h 378"/>
                <a:gd name="T72" fmla="*/ 98 w 534"/>
                <a:gd name="T73" fmla="*/ 96 h 378"/>
                <a:gd name="T74" fmla="*/ 96 w 534"/>
                <a:gd name="T75" fmla="*/ 76 h 378"/>
                <a:gd name="T76" fmla="*/ 80 w 534"/>
                <a:gd name="T77" fmla="*/ 62 h 378"/>
                <a:gd name="T78" fmla="*/ 104 w 534"/>
                <a:gd name="T79" fmla="*/ 62 h 378"/>
                <a:gd name="T80" fmla="*/ 128 w 534"/>
                <a:gd name="T81" fmla="*/ 46 h 378"/>
                <a:gd name="T82" fmla="*/ 98 w 534"/>
                <a:gd name="T83" fmla="*/ 14 h 378"/>
                <a:gd name="T84" fmla="*/ 206 w 534"/>
                <a:gd name="T85" fmla="*/ 20 h 378"/>
                <a:gd name="T86" fmla="*/ 214 w 534"/>
                <a:gd name="T87" fmla="*/ 24 h 378"/>
                <a:gd name="T88" fmla="*/ 226 w 534"/>
                <a:gd name="T89" fmla="*/ 32 h 378"/>
                <a:gd name="T90" fmla="*/ 244 w 534"/>
                <a:gd name="T91" fmla="*/ 32 h 378"/>
                <a:gd name="T92" fmla="*/ 254 w 534"/>
                <a:gd name="T93" fmla="*/ 42 h 378"/>
                <a:gd name="T94" fmla="*/ 268 w 534"/>
                <a:gd name="T95" fmla="*/ 48 h 378"/>
                <a:gd name="T96" fmla="*/ 284 w 534"/>
                <a:gd name="T97" fmla="*/ 48 h 378"/>
                <a:gd name="T98" fmla="*/ 300 w 534"/>
                <a:gd name="T99" fmla="*/ 48 h 378"/>
                <a:gd name="T100" fmla="*/ 314 w 534"/>
                <a:gd name="T101" fmla="*/ 40 h 378"/>
                <a:gd name="T102" fmla="*/ 330 w 534"/>
                <a:gd name="T103" fmla="*/ 32 h 378"/>
                <a:gd name="T104" fmla="*/ 344 w 534"/>
                <a:gd name="T105" fmla="*/ 28 h 378"/>
                <a:gd name="T106" fmla="*/ 350 w 534"/>
                <a:gd name="T107" fmla="*/ 16 h 378"/>
                <a:gd name="T108" fmla="*/ 366 w 534"/>
                <a:gd name="T109" fmla="*/ 10 h 378"/>
                <a:gd name="T110" fmla="*/ 400 w 534"/>
                <a:gd name="T111" fmla="*/ 2 h 378"/>
                <a:gd name="T112" fmla="*/ 418 w 534"/>
                <a:gd name="T113" fmla="*/ 14 h 378"/>
                <a:gd name="T114" fmla="*/ 440 w 534"/>
                <a:gd name="T115" fmla="*/ 34 h 378"/>
                <a:gd name="T116" fmla="*/ 456 w 534"/>
                <a:gd name="T117" fmla="*/ 46 h 378"/>
                <a:gd name="T118" fmla="*/ 490 w 534"/>
                <a:gd name="T119" fmla="*/ 68 h 378"/>
                <a:gd name="T120" fmla="*/ 516 w 534"/>
                <a:gd name="T121" fmla="*/ 9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4" h="378">
                  <a:moveTo>
                    <a:pt x="534" y="92"/>
                  </a:moveTo>
                  <a:lnTo>
                    <a:pt x="510" y="128"/>
                  </a:lnTo>
                  <a:lnTo>
                    <a:pt x="510" y="130"/>
                  </a:lnTo>
                  <a:lnTo>
                    <a:pt x="508" y="130"/>
                  </a:lnTo>
                  <a:lnTo>
                    <a:pt x="456" y="216"/>
                  </a:lnTo>
                  <a:lnTo>
                    <a:pt x="456" y="218"/>
                  </a:lnTo>
                  <a:lnTo>
                    <a:pt x="442" y="260"/>
                  </a:lnTo>
                  <a:lnTo>
                    <a:pt x="468" y="274"/>
                  </a:lnTo>
                  <a:lnTo>
                    <a:pt x="468" y="276"/>
                  </a:lnTo>
                  <a:lnTo>
                    <a:pt x="468" y="282"/>
                  </a:lnTo>
                  <a:lnTo>
                    <a:pt x="470" y="282"/>
                  </a:lnTo>
                  <a:lnTo>
                    <a:pt x="474" y="284"/>
                  </a:lnTo>
                  <a:lnTo>
                    <a:pt x="476" y="284"/>
                  </a:lnTo>
                  <a:lnTo>
                    <a:pt x="478" y="286"/>
                  </a:lnTo>
                  <a:lnTo>
                    <a:pt x="480" y="290"/>
                  </a:lnTo>
                  <a:lnTo>
                    <a:pt x="480" y="294"/>
                  </a:lnTo>
                  <a:lnTo>
                    <a:pt x="482" y="298"/>
                  </a:lnTo>
                  <a:lnTo>
                    <a:pt x="478" y="304"/>
                  </a:lnTo>
                  <a:lnTo>
                    <a:pt x="478" y="310"/>
                  </a:lnTo>
                  <a:lnTo>
                    <a:pt x="478" y="312"/>
                  </a:lnTo>
                  <a:lnTo>
                    <a:pt x="480" y="314"/>
                  </a:lnTo>
                  <a:lnTo>
                    <a:pt x="482" y="316"/>
                  </a:lnTo>
                  <a:lnTo>
                    <a:pt x="484" y="318"/>
                  </a:lnTo>
                  <a:lnTo>
                    <a:pt x="490" y="318"/>
                  </a:lnTo>
                  <a:lnTo>
                    <a:pt x="488" y="324"/>
                  </a:lnTo>
                  <a:lnTo>
                    <a:pt x="486" y="324"/>
                  </a:lnTo>
                  <a:lnTo>
                    <a:pt x="472" y="316"/>
                  </a:lnTo>
                  <a:lnTo>
                    <a:pt x="470" y="316"/>
                  </a:lnTo>
                  <a:lnTo>
                    <a:pt x="468" y="318"/>
                  </a:lnTo>
                  <a:lnTo>
                    <a:pt x="468" y="320"/>
                  </a:lnTo>
                  <a:lnTo>
                    <a:pt x="468" y="320"/>
                  </a:lnTo>
                  <a:lnTo>
                    <a:pt x="464" y="322"/>
                  </a:lnTo>
                  <a:lnTo>
                    <a:pt x="460" y="322"/>
                  </a:lnTo>
                  <a:lnTo>
                    <a:pt x="460" y="324"/>
                  </a:lnTo>
                  <a:lnTo>
                    <a:pt x="460" y="324"/>
                  </a:lnTo>
                  <a:lnTo>
                    <a:pt x="460" y="326"/>
                  </a:lnTo>
                  <a:lnTo>
                    <a:pt x="462" y="328"/>
                  </a:lnTo>
                  <a:lnTo>
                    <a:pt x="466" y="328"/>
                  </a:lnTo>
                  <a:lnTo>
                    <a:pt x="468" y="330"/>
                  </a:lnTo>
                  <a:lnTo>
                    <a:pt x="470" y="332"/>
                  </a:lnTo>
                  <a:lnTo>
                    <a:pt x="470" y="336"/>
                  </a:lnTo>
                  <a:lnTo>
                    <a:pt x="468" y="340"/>
                  </a:lnTo>
                  <a:lnTo>
                    <a:pt x="466" y="340"/>
                  </a:lnTo>
                  <a:lnTo>
                    <a:pt x="462" y="342"/>
                  </a:lnTo>
                  <a:lnTo>
                    <a:pt x="460" y="342"/>
                  </a:lnTo>
                  <a:lnTo>
                    <a:pt x="458" y="344"/>
                  </a:lnTo>
                  <a:lnTo>
                    <a:pt x="456" y="348"/>
                  </a:lnTo>
                  <a:lnTo>
                    <a:pt x="456" y="350"/>
                  </a:lnTo>
                  <a:lnTo>
                    <a:pt x="458" y="354"/>
                  </a:lnTo>
                  <a:lnTo>
                    <a:pt x="460" y="356"/>
                  </a:lnTo>
                  <a:lnTo>
                    <a:pt x="458" y="358"/>
                  </a:lnTo>
                  <a:lnTo>
                    <a:pt x="456" y="358"/>
                  </a:lnTo>
                  <a:lnTo>
                    <a:pt x="452" y="358"/>
                  </a:lnTo>
                  <a:lnTo>
                    <a:pt x="448" y="360"/>
                  </a:lnTo>
                  <a:lnTo>
                    <a:pt x="448" y="364"/>
                  </a:lnTo>
                  <a:lnTo>
                    <a:pt x="450" y="366"/>
                  </a:lnTo>
                  <a:lnTo>
                    <a:pt x="456" y="366"/>
                  </a:lnTo>
                  <a:lnTo>
                    <a:pt x="458" y="366"/>
                  </a:lnTo>
                  <a:lnTo>
                    <a:pt x="460" y="370"/>
                  </a:lnTo>
                  <a:lnTo>
                    <a:pt x="462" y="372"/>
                  </a:lnTo>
                  <a:lnTo>
                    <a:pt x="462" y="378"/>
                  </a:lnTo>
                  <a:lnTo>
                    <a:pt x="72" y="376"/>
                  </a:lnTo>
                  <a:lnTo>
                    <a:pt x="78" y="366"/>
                  </a:lnTo>
                  <a:lnTo>
                    <a:pt x="80" y="362"/>
                  </a:lnTo>
                  <a:lnTo>
                    <a:pt x="80" y="358"/>
                  </a:lnTo>
                  <a:lnTo>
                    <a:pt x="78" y="358"/>
                  </a:lnTo>
                  <a:lnTo>
                    <a:pt x="76" y="352"/>
                  </a:lnTo>
                  <a:lnTo>
                    <a:pt x="74" y="352"/>
                  </a:lnTo>
                  <a:lnTo>
                    <a:pt x="62" y="348"/>
                  </a:lnTo>
                  <a:lnTo>
                    <a:pt x="60" y="346"/>
                  </a:lnTo>
                  <a:lnTo>
                    <a:pt x="58" y="344"/>
                  </a:lnTo>
                  <a:lnTo>
                    <a:pt x="58" y="344"/>
                  </a:lnTo>
                  <a:lnTo>
                    <a:pt x="58" y="342"/>
                  </a:lnTo>
                  <a:lnTo>
                    <a:pt x="56" y="338"/>
                  </a:lnTo>
                  <a:lnTo>
                    <a:pt x="56" y="336"/>
                  </a:lnTo>
                  <a:lnTo>
                    <a:pt x="56" y="336"/>
                  </a:lnTo>
                  <a:lnTo>
                    <a:pt x="58" y="334"/>
                  </a:lnTo>
                  <a:lnTo>
                    <a:pt x="58" y="332"/>
                  </a:lnTo>
                  <a:lnTo>
                    <a:pt x="56" y="328"/>
                  </a:lnTo>
                  <a:lnTo>
                    <a:pt x="56" y="326"/>
                  </a:lnTo>
                  <a:lnTo>
                    <a:pt x="56" y="322"/>
                  </a:lnTo>
                  <a:lnTo>
                    <a:pt x="58" y="320"/>
                  </a:lnTo>
                  <a:lnTo>
                    <a:pt x="62" y="320"/>
                  </a:lnTo>
                  <a:lnTo>
                    <a:pt x="68" y="318"/>
                  </a:lnTo>
                  <a:lnTo>
                    <a:pt x="72" y="318"/>
                  </a:lnTo>
                  <a:lnTo>
                    <a:pt x="74" y="316"/>
                  </a:lnTo>
                  <a:lnTo>
                    <a:pt x="76" y="316"/>
                  </a:lnTo>
                  <a:lnTo>
                    <a:pt x="76" y="314"/>
                  </a:lnTo>
                  <a:lnTo>
                    <a:pt x="76" y="310"/>
                  </a:lnTo>
                  <a:lnTo>
                    <a:pt x="74" y="306"/>
                  </a:lnTo>
                  <a:lnTo>
                    <a:pt x="66" y="296"/>
                  </a:lnTo>
                  <a:lnTo>
                    <a:pt x="66" y="280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0" y="272"/>
                  </a:lnTo>
                  <a:lnTo>
                    <a:pt x="56" y="270"/>
                  </a:lnTo>
                  <a:lnTo>
                    <a:pt x="56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4" y="266"/>
                  </a:lnTo>
                  <a:lnTo>
                    <a:pt x="54" y="266"/>
                  </a:lnTo>
                  <a:lnTo>
                    <a:pt x="54" y="264"/>
                  </a:lnTo>
                  <a:lnTo>
                    <a:pt x="56" y="264"/>
                  </a:lnTo>
                  <a:lnTo>
                    <a:pt x="58" y="262"/>
                  </a:lnTo>
                  <a:lnTo>
                    <a:pt x="60" y="260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4" y="256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0" y="248"/>
                  </a:lnTo>
                  <a:lnTo>
                    <a:pt x="60" y="246"/>
                  </a:lnTo>
                  <a:lnTo>
                    <a:pt x="60" y="244"/>
                  </a:lnTo>
                  <a:lnTo>
                    <a:pt x="62" y="244"/>
                  </a:lnTo>
                  <a:lnTo>
                    <a:pt x="62" y="242"/>
                  </a:lnTo>
                  <a:lnTo>
                    <a:pt x="68" y="240"/>
                  </a:lnTo>
                  <a:lnTo>
                    <a:pt x="70" y="238"/>
                  </a:lnTo>
                  <a:lnTo>
                    <a:pt x="70" y="238"/>
                  </a:lnTo>
                  <a:lnTo>
                    <a:pt x="70" y="236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66" y="228"/>
                  </a:lnTo>
                  <a:lnTo>
                    <a:pt x="62" y="216"/>
                  </a:lnTo>
                  <a:lnTo>
                    <a:pt x="60" y="216"/>
                  </a:lnTo>
                  <a:lnTo>
                    <a:pt x="60" y="214"/>
                  </a:lnTo>
                  <a:lnTo>
                    <a:pt x="60" y="210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4" y="204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64" y="196"/>
                  </a:lnTo>
                  <a:lnTo>
                    <a:pt x="56" y="188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46" y="176"/>
                  </a:lnTo>
                  <a:lnTo>
                    <a:pt x="44" y="172"/>
                  </a:lnTo>
                  <a:lnTo>
                    <a:pt x="40" y="170"/>
                  </a:lnTo>
                  <a:lnTo>
                    <a:pt x="34" y="168"/>
                  </a:lnTo>
                  <a:lnTo>
                    <a:pt x="32" y="168"/>
                  </a:lnTo>
                  <a:lnTo>
                    <a:pt x="28" y="168"/>
                  </a:lnTo>
                  <a:lnTo>
                    <a:pt x="26" y="168"/>
                  </a:lnTo>
                  <a:lnTo>
                    <a:pt x="14" y="174"/>
                  </a:lnTo>
                  <a:lnTo>
                    <a:pt x="12" y="174"/>
                  </a:lnTo>
                  <a:lnTo>
                    <a:pt x="10" y="174"/>
                  </a:lnTo>
                  <a:lnTo>
                    <a:pt x="8" y="172"/>
                  </a:lnTo>
                  <a:lnTo>
                    <a:pt x="4" y="170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6"/>
                  </a:lnTo>
                  <a:lnTo>
                    <a:pt x="8" y="144"/>
                  </a:lnTo>
                  <a:lnTo>
                    <a:pt x="12" y="144"/>
                  </a:lnTo>
                  <a:lnTo>
                    <a:pt x="14" y="142"/>
                  </a:lnTo>
                  <a:lnTo>
                    <a:pt x="14" y="140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0" y="124"/>
                  </a:lnTo>
                  <a:lnTo>
                    <a:pt x="12" y="120"/>
                  </a:lnTo>
                  <a:lnTo>
                    <a:pt x="18" y="118"/>
                  </a:lnTo>
                  <a:lnTo>
                    <a:pt x="28" y="116"/>
                  </a:lnTo>
                  <a:lnTo>
                    <a:pt x="34" y="120"/>
                  </a:lnTo>
                  <a:lnTo>
                    <a:pt x="40" y="130"/>
                  </a:lnTo>
                  <a:lnTo>
                    <a:pt x="44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56" y="128"/>
                  </a:lnTo>
                  <a:lnTo>
                    <a:pt x="58" y="122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6" y="112"/>
                  </a:lnTo>
                  <a:lnTo>
                    <a:pt x="68" y="112"/>
                  </a:lnTo>
                  <a:lnTo>
                    <a:pt x="72" y="110"/>
                  </a:lnTo>
                  <a:lnTo>
                    <a:pt x="84" y="108"/>
                  </a:lnTo>
                  <a:lnTo>
                    <a:pt x="92" y="106"/>
                  </a:lnTo>
                  <a:lnTo>
                    <a:pt x="98" y="102"/>
                  </a:lnTo>
                  <a:lnTo>
                    <a:pt x="100" y="100"/>
                  </a:lnTo>
                  <a:lnTo>
                    <a:pt x="98" y="96"/>
                  </a:lnTo>
                  <a:lnTo>
                    <a:pt x="94" y="92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8" y="82"/>
                  </a:lnTo>
                  <a:lnTo>
                    <a:pt x="96" y="76"/>
                  </a:lnTo>
                  <a:lnTo>
                    <a:pt x="98" y="74"/>
                  </a:lnTo>
                  <a:lnTo>
                    <a:pt x="96" y="70"/>
                  </a:lnTo>
                  <a:lnTo>
                    <a:pt x="94" y="68"/>
                  </a:lnTo>
                  <a:lnTo>
                    <a:pt x="84" y="66"/>
                  </a:lnTo>
                  <a:lnTo>
                    <a:pt x="80" y="62"/>
                  </a:lnTo>
                  <a:lnTo>
                    <a:pt x="82" y="58"/>
                  </a:lnTo>
                  <a:lnTo>
                    <a:pt x="84" y="58"/>
                  </a:lnTo>
                  <a:lnTo>
                    <a:pt x="86" y="56"/>
                  </a:lnTo>
                  <a:lnTo>
                    <a:pt x="96" y="58"/>
                  </a:lnTo>
                  <a:lnTo>
                    <a:pt x="104" y="62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8" y="58"/>
                  </a:lnTo>
                  <a:lnTo>
                    <a:pt x="124" y="54"/>
                  </a:lnTo>
                  <a:lnTo>
                    <a:pt x="128" y="46"/>
                  </a:lnTo>
                  <a:lnTo>
                    <a:pt x="124" y="40"/>
                  </a:lnTo>
                  <a:lnTo>
                    <a:pt x="122" y="32"/>
                  </a:lnTo>
                  <a:lnTo>
                    <a:pt x="118" y="26"/>
                  </a:lnTo>
                  <a:lnTo>
                    <a:pt x="102" y="16"/>
                  </a:lnTo>
                  <a:lnTo>
                    <a:pt x="98" y="14"/>
                  </a:lnTo>
                  <a:lnTo>
                    <a:pt x="196" y="14"/>
                  </a:lnTo>
                  <a:lnTo>
                    <a:pt x="198" y="14"/>
                  </a:lnTo>
                  <a:lnTo>
                    <a:pt x="202" y="16"/>
                  </a:lnTo>
                  <a:lnTo>
                    <a:pt x="204" y="18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0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4" y="24"/>
                  </a:lnTo>
                  <a:lnTo>
                    <a:pt x="214" y="26"/>
                  </a:lnTo>
                  <a:lnTo>
                    <a:pt x="214" y="26"/>
                  </a:lnTo>
                  <a:lnTo>
                    <a:pt x="218" y="28"/>
                  </a:lnTo>
                  <a:lnTo>
                    <a:pt x="222" y="30"/>
                  </a:lnTo>
                  <a:lnTo>
                    <a:pt x="226" y="32"/>
                  </a:lnTo>
                  <a:lnTo>
                    <a:pt x="230" y="30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4" y="32"/>
                  </a:lnTo>
                  <a:lnTo>
                    <a:pt x="248" y="34"/>
                  </a:lnTo>
                  <a:lnTo>
                    <a:pt x="252" y="34"/>
                  </a:lnTo>
                  <a:lnTo>
                    <a:pt x="254" y="36"/>
                  </a:lnTo>
                  <a:lnTo>
                    <a:pt x="254" y="40"/>
                  </a:lnTo>
                  <a:lnTo>
                    <a:pt x="254" y="42"/>
                  </a:lnTo>
                  <a:lnTo>
                    <a:pt x="260" y="42"/>
                  </a:lnTo>
                  <a:lnTo>
                    <a:pt x="262" y="44"/>
                  </a:lnTo>
                  <a:lnTo>
                    <a:pt x="264" y="48"/>
                  </a:lnTo>
                  <a:lnTo>
                    <a:pt x="266" y="50"/>
                  </a:lnTo>
                  <a:lnTo>
                    <a:pt x="268" y="48"/>
                  </a:lnTo>
                  <a:lnTo>
                    <a:pt x="268" y="48"/>
                  </a:lnTo>
                  <a:lnTo>
                    <a:pt x="274" y="48"/>
                  </a:lnTo>
                  <a:lnTo>
                    <a:pt x="280" y="50"/>
                  </a:lnTo>
                  <a:lnTo>
                    <a:pt x="282" y="50"/>
                  </a:lnTo>
                  <a:lnTo>
                    <a:pt x="284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98" y="46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6" y="52"/>
                  </a:lnTo>
                  <a:lnTo>
                    <a:pt x="306" y="50"/>
                  </a:lnTo>
                  <a:lnTo>
                    <a:pt x="312" y="42"/>
                  </a:lnTo>
                  <a:lnTo>
                    <a:pt x="314" y="40"/>
                  </a:lnTo>
                  <a:lnTo>
                    <a:pt x="316" y="38"/>
                  </a:lnTo>
                  <a:lnTo>
                    <a:pt x="318" y="36"/>
                  </a:lnTo>
                  <a:lnTo>
                    <a:pt x="320" y="34"/>
                  </a:lnTo>
                  <a:lnTo>
                    <a:pt x="326" y="34"/>
                  </a:lnTo>
                  <a:lnTo>
                    <a:pt x="330" y="32"/>
                  </a:lnTo>
                  <a:lnTo>
                    <a:pt x="334" y="30"/>
                  </a:lnTo>
                  <a:lnTo>
                    <a:pt x="336" y="28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44" y="28"/>
                  </a:lnTo>
                  <a:lnTo>
                    <a:pt x="346" y="28"/>
                  </a:lnTo>
                  <a:lnTo>
                    <a:pt x="348" y="26"/>
                  </a:lnTo>
                  <a:lnTo>
                    <a:pt x="348" y="24"/>
                  </a:lnTo>
                  <a:lnTo>
                    <a:pt x="348" y="20"/>
                  </a:lnTo>
                  <a:lnTo>
                    <a:pt x="350" y="16"/>
                  </a:lnTo>
                  <a:lnTo>
                    <a:pt x="354" y="16"/>
                  </a:lnTo>
                  <a:lnTo>
                    <a:pt x="356" y="14"/>
                  </a:lnTo>
                  <a:lnTo>
                    <a:pt x="358" y="14"/>
                  </a:lnTo>
                  <a:lnTo>
                    <a:pt x="360" y="14"/>
                  </a:lnTo>
                  <a:lnTo>
                    <a:pt x="366" y="10"/>
                  </a:lnTo>
                  <a:lnTo>
                    <a:pt x="368" y="6"/>
                  </a:lnTo>
                  <a:lnTo>
                    <a:pt x="378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400" y="2"/>
                  </a:lnTo>
                  <a:lnTo>
                    <a:pt x="406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18" y="18"/>
                  </a:lnTo>
                  <a:lnTo>
                    <a:pt x="420" y="20"/>
                  </a:lnTo>
                  <a:lnTo>
                    <a:pt x="424" y="24"/>
                  </a:lnTo>
                  <a:lnTo>
                    <a:pt x="434" y="28"/>
                  </a:lnTo>
                  <a:lnTo>
                    <a:pt x="440" y="34"/>
                  </a:lnTo>
                  <a:lnTo>
                    <a:pt x="442" y="36"/>
                  </a:lnTo>
                  <a:lnTo>
                    <a:pt x="450" y="36"/>
                  </a:lnTo>
                  <a:lnTo>
                    <a:pt x="452" y="38"/>
                  </a:lnTo>
                  <a:lnTo>
                    <a:pt x="454" y="44"/>
                  </a:lnTo>
                  <a:lnTo>
                    <a:pt x="456" y="46"/>
                  </a:lnTo>
                  <a:lnTo>
                    <a:pt x="460" y="48"/>
                  </a:lnTo>
                  <a:lnTo>
                    <a:pt x="486" y="62"/>
                  </a:lnTo>
                  <a:lnTo>
                    <a:pt x="488" y="64"/>
                  </a:lnTo>
                  <a:lnTo>
                    <a:pt x="488" y="64"/>
                  </a:lnTo>
                  <a:lnTo>
                    <a:pt x="490" y="68"/>
                  </a:lnTo>
                  <a:lnTo>
                    <a:pt x="496" y="88"/>
                  </a:lnTo>
                  <a:lnTo>
                    <a:pt x="496" y="90"/>
                  </a:lnTo>
                  <a:lnTo>
                    <a:pt x="498" y="90"/>
                  </a:lnTo>
                  <a:lnTo>
                    <a:pt x="510" y="92"/>
                  </a:lnTo>
                  <a:lnTo>
                    <a:pt x="516" y="90"/>
                  </a:lnTo>
                  <a:lnTo>
                    <a:pt x="520" y="90"/>
                  </a:lnTo>
                  <a:lnTo>
                    <a:pt x="534" y="92"/>
                  </a:lnTo>
                  <a:lnTo>
                    <a:pt x="534" y="92"/>
                  </a:lnTo>
                  <a:lnTo>
                    <a:pt x="534" y="92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4610" y="2921"/>
              <a:ext cx="238" cy="244"/>
            </a:xfrm>
            <a:custGeom>
              <a:avLst/>
              <a:gdLst>
                <a:gd name="T0" fmla="*/ 222 w 238"/>
                <a:gd name="T1" fmla="*/ 16 h 244"/>
                <a:gd name="T2" fmla="*/ 232 w 238"/>
                <a:gd name="T3" fmla="*/ 18 h 244"/>
                <a:gd name="T4" fmla="*/ 234 w 238"/>
                <a:gd name="T5" fmla="*/ 24 h 244"/>
                <a:gd name="T6" fmla="*/ 236 w 238"/>
                <a:gd name="T7" fmla="*/ 32 h 244"/>
                <a:gd name="T8" fmla="*/ 238 w 238"/>
                <a:gd name="T9" fmla="*/ 42 h 244"/>
                <a:gd name="T10" fmla="*/ 236 w 238"/>
                <a:gd name="T11" fmla="*/ 52 h 244"/>
                <a:gd name="T12" fmla="*/ 228 w 238"/>
                <a:gd name="T13" fmla="*/ 58 h 244"/>
                <a:gd name="T14" fmla="*/ 222 w 238"/>
                <a:gd name="T15" fmla="*/ 64 h 244"/>
                <a:gd name="T16" fmla="*/ 222 w 238"/>
                <a:gd name="T17" fmla="*/ 70 h 244"/>
                <a:gd name="T18" fmla="*/ 226 w 238"/>
                <a:gd name="T19" fmla="*/ 80 h 244"/>
                <a:gd name="T20" fmla="*/ 210 w 238"/>
                <a:gd name="T21" fmla="*/ 94 h 244"/>
                <a:gd name="T22" fmla="*/ 198 w 238"/>
                <a:gd name="T23" fmla="*/ 104 h 244"/>
                <a:gd name="T24" fmla="*/ 180 w 238"/>
                <a:gd name="T25" fmla="*/ 110 h 244"/>
                <a:gd name="T26" fmla="*/ 170 w 238"/>
                <a:gd name="T27" fmla="*/ 116 h 244"/>
                <a:gd name="T28" fmla="*/ 168 w 238"/>
                <a:gd name="T29" fmla="*/ 122 h 244"/>
                <a:gd name="T30" fmla="*/ 162 w 238"/>
                <a:gd name="T31" fmla="*/ 132 h 244"/>
                <a:gd name="T32" fmla="*/ 150 w 238"/>
                <a:gd name="T33" fmla="*/ 142 h 244"/>
                <a:gd name="T34" fmla="*/ 126 w 238"/>
                <a:gd name="T35" fmla="*/ 152 h 244"/>
                <a:gd name="T36" fmla="*/ 108 w 238"/>
                <a:gd name="T37" fmla="*/ 164 h 244"/>
                <a:gd name="T38" fmla="*/ 106 w 238"/>
                <a:gd name="T39" fmla="*/ 168 h 244"/>
                <a:gd name="T40" fmla="*/ 106 w 238"/>
                <a:gd name="T41" fmla="*/ 184 h 244"/>
                <a:gd name="T42" fmla="*/ 110 w 238"/>
                <a:gd name="T43" fmla="*/ 200 h 244"/>
                <a:gd name="T44" fmla="*/ 110 w 238"/>
                <a:gd name="T45" fmla="*/ 206 h 244"/>
                <a:gd name="T46" fmla="*/ 108 w 238"/>
                <a:gd name="T47" fmla="*/ 216 h 244"/>
                <a:gd name="T48" fmla="*/ 100 w 238"/>
                <a:gd name="T49" fmla="*/ 226 h 244"/>
                <a:gd name="T50" fmla="*/ 90 w 238"/>
                <a:gd name="T51" fmla="*/ 230 h 244"/>
                <a:gd name="T52" fmla="*/ 74 w 238"/>
                <a:gd name="T53" fmla="*/ 230 h 244"/>
                <a:gd name="T54" fmla="*/ 70 w 238"/>
                <a:gd name="T55" fmla="*/ 230 h 244"/>
                <a:gd name="T56" fmla="*/ 66 w 238"/>
                <a:gd name="T57" fmla="*/ 232 h 244"/>
                <a:gd name="T58" fmla="*/ 62 w 238"/>
                <a:gd name="T59" fmla="*/ 232 h 244"/>
                <a:gd name="T60" fmla="*/ 60 w 238"/>
                <a:gd name="T61" fmla="*/ 236 h 244"/>
                <a:gd name="T62" fmla="*/ 50 w 238"/>
                <a:gd name="T63" fmla="*/ 244 h 244"/>
                <a:gd name="T64" fmla="*/ 34 w 238"/>
                <a:gd name="T65" fmla="*/ 234 h 244"/>
                <a:gd name="T66" fmla="*/ 22 w 238"/>
                <a:gd name="T67" fmla="*/ 234 h 244"/>
                <a:gd name="T68" fmla="*/ 10 w 238"/>
                <a:gd name="T69" fmla="*/ 232 h 244"/>
                <a:gd name="T70" fmla="*/ 10 w 238"/>
                <a:gd name="T71" fmla="*/ 228 h 244"/>
                <a:gd name="T72" fmla="*/ 12 w 238"/>
                <a:gd name="T73" fmla="*/ 224 h 244"/>
                <a:gd name="T74" fmla="*/ 14 w 238"/>
                <a:gd name="T75" fmla="*/ 222 h 244"/>
                <a:gd name="T76" fmla="*/ 16 w 238"/>
                <a:gd name="T77" fmla="*/ 218 h 244"/>
                <a:gd name="T78" fmla="*/ 18 w 238"/>
                <a:gd name="T79" fmla="*/ 216 h 244"/>
                <a:gd name="T80" fmla="*/ 20 w 238"/>
                <a:gd name="T81" fmla="*/ 206 h 244"/>
                <a:gd name="T82" fmla="*/ 24 w 238"/>
                <a:gd name="T83" fmla="*/ 204 h 244"/>
                <a:gd name="T84" fmla="*/ 22 w 238"/>
                <a:gd name="T85" fmla="*/ 198 h 244"/>
                <a:gd name="T86" fmla="*/ 26 w 238"/>
                <a:gd name="T87" fmla="*/ 186 h 244"/>
                <a:gd name="T88" fmla="*/ 30 w 238"/>
                <a:gd name="T89" fmla="*/ 184 h 244"/>
                <a:gd name="T90" fmla="*/ 28 w 238"/>
                <a:gd name="T91" fmla="*/ 180 h 244"/>
                <a:gd name="T92" fmla="*/ 28 w 238"/>
                <a:gd name="T93" fmla="*/ 178 h 244"/>
                <a:gd name="T94" fmla="*/ 22 w 238"/>
                <a:gd name="T95" fmla="*/ 172 h 244"/>
                <a:gd name="T96" fmla="*/ 22 w 238"/>
                <a:gd name="T97" fmla="*/ 166 h 244"/>
                <a:gd name="T98" fmla="*/ 20 w 238"/>
                <a:gd name="T99" fmla="*/ 162 h 244"/>
                <a:gd name="T100" fmla="*/ 20 w 238"/>
                <a:gd name="T101" fmla="*/ 158 h 244"/>
                <a:gd name="T102" fmla="*/ 14 w 238"/>
                <a:gd name="T103" fmla="*/ 156 h 244"/>
                <a:gd name="T104" fmla="*/ 2 w 238"/>
                <a:gd name="T105" fmla="*/ 152 h 244"/>
                <a:gd name="T106" fmla="*/ 2 w 238"/>
                <a:gd name="T107" fmla="*/ 146 h 244"/>
                <a:gd name="T108" fmla="*/ 52 w 238"/>
                <a:gd name="T109" fmla="*/ 112 h 244"/>
                <a:gd name="T110" fmla="*/ 12 w 238"/>
                <a:gd name="T111" fmla="*/ 76 h 244"/>
                <a:gd name="T112" fmla="*/ 50 w 238"/>
                <a:gd name="T113" fmla="*/ 46 h 244"/>
                <a:gd name="T114" fmla="*/ 78 w 238"/>
                <a:gd name="T115" fmla="*/ 50 h 244"/>
                <a:gd name="T116" fmla="*/ 128 w 238"/>
                <a:gd name="T117" fmla="*/ 82 h 244"/>
                <a:gd name="T118" fmla="*/ 142 w 238"/>
                <a:gd name="T119" fmla="*/ 68 h 244"/>
                <a:gd name="T120" fmla="*/ 148 w 238"/>
                <a:gd name="T121" fmla="*/ 50 h 244"/>
                <a:gd name="T122" fmla="*/ 160 w 238"/>
                <a:gd name="T123" fmla="*/ 36 h 244"/>
                <a:gd name="T124" fmla="*/ 196 w 238"/>
                <a:gd name="T1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244">
                  <a:moveTo>
                    <a:pt x="196" y="0"/>
                  </a:moveTo>
                  <a:lnTo>
                    <a:pt x="222" y="16"/>
                  </a:lnTo>
                  <a:lnTo>
                    <a:pt x="230" y="18"/>
                  </a:lnTo>
                  <a:lnTo>
                    <a:pt x="232" y="18"/>
                  </a:lnTo>
                  <a:lnTo>
                    <a:pt x="234" y="20"/>
                  </a:lnTo>
                  <a:lnTo>
                    <a:pt x="234" y="24"/>
                  </a:lnTo>
                  <a:lnTo>
                    <a:pt x="234" y="28"/>
                  </a:lnTo>
                  <a:lnTo>
                    <a:pt x="236" y="32"/>
                  </a:lnTo>
                  <a:lnTo>
                    <a:pt x="238" y="36"/>
                  </a:lnTo>
                  <a:lnTo>
                    <a:pt x="238" y="42"/>
                  </a:lnTo>
                  <a:lnTo>
                    <a:pt x="238" y="48"/>
                  </a:lnTo>
                  <a:lnTo>
                    <a:pt x="236" y="52"/>
                  </a:lnTo>
                  <a:lnTo>
                    <a:pt x="234" y="54"/>
                  </a:lnTo>
                  <a:lnTo>
                    <a:pt x="228" y="58"/>
                  </a:lnTo>
                  <a:lnTo>
                    <a:pt x="226" y="62"/>
                  </a:lnTo>
                  <a:lnTo>
                    <a:pt x="222" y="64"/>
                  </a:lnTo>
                  <a:lnTo>
                    <a:pt x="222" y="66"/>
                  </a:lnTo>
                  <a:lnTo>
                    <a:pt x="222" y="70"/>
                  </a:lnTo>
                  <a:lnTo>
                    <a:pt x="218" y="74"/>
                  </a:lnTo>
                  <a:lnTo>
                    <a:pt x="226" y="80"/>
                  </a:lnTo>
                  <a:lnTo>
                    <a:pt x="218" y="86"/>
                  </a:lnTo>
                  <a:lnTo>
                    <a:pt x="210" y="94"/>
                  </a:lnTo>
                  <a:lnTo>
                    <a:pt x="208" y="96"/>
                  </a:lnTo>
                  <a:lnTo>
                    <a:pt x="198" y="104"/>
                  </a:lnTo>
                  <a:lnTo>
                    <a:pt x="192" y="106"/>
                  </a:lnTo>
                  <a:lnTo>
                    <a:pt x="180" y="110"/>
                  </a:lnTo>
                  <a:lnTo>
                    <a:pt x="174" y="112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68" y="122"/>
                  </a:lnTo>
                  <a:lnTo>
                    <a:pt x="166" y="124"/>
                  </a:lnTo>
                  <a:lnTo>
                    <a:pt x="162" y="132"/>
                  </a:lnTo>
                  <a:lnTo>
                    <a:pt x="158" y="138"/>
                  </a:lnTo>
                  <a:lnTo>
                    <a:pt x="150" y="142"/>
                  </a:lnTo>
                  <a:lnTo>
                    <a:pt x="146" y="144"/>
                  </a:lnTo>
                  <a:lnTo>
                    <a:pt x="126" y="152"/>
                  </a:lnTo>
                  <a:lnTo>
                    <a:pt x="114" y="158"/>
                  </a:lnTo>
                  <a:lnTo>
                    <a:pt x="108" y="164"/>
                  </a:lnTo>
                  <a:lnTo>
                    <a:pt x="108" y="166"/>
                  </a:lnTo>
                  <a:lnTo>
                    <a:pt x="106" y="168"/>
                  </a:lnTo>
                  <a:lnTo>
                    <a:pt x="106" y="174"/>
                  </a:lnTo>
                  <a:lnTo>
                    <a:pt x="106" y="184"/>
                  </a:lnTo>
                  <a:lnTo>
                    <a:pt x="108" y="192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10" y="206"/>
                  </a:lnTo>
                  <a:lnTo>
                    <a:pt x="110" y="214"/>
                  </a:lnTo>
                  <a:lnTo>
                    <a:pt x="108" y="216"/>
                  </a:lnTo>
                  <a:lnTo>
                    <a:pt x="104" y="222"/>
                  </a:lnTo>
                  <a:lnTo>
                    <a:pt x="100" y="226"/>
                  </a:lnTo>
                  <a:lnTo>
                    <a:pt x="98" y="228"/>
                  </a:lnTo>
                  <a:lnTo>
                    <a:pt x="90" y="230"/>
                  </a:lnTo>
                  <a:lnTo>
                    <a:pt x="80" y="230"/>
                  </a:lnTo>
                  <a:lnTo>
                    <a:pt x="74" y="230"/>
                  </a:lnTo>
                  <a:lnTo>
                    <a:pt x="72" y="230"/>
                  </a:lnTo>
                  <a:lnTo>
                    <a:pt x="70" y="230"/>
                  </a:lnTo>
                  <a:lnTo>
                    <a:pt x="66" y="230"/>
                  </a:lnTo>
                  <a:lnTo>
                    <a:pt x="66" y="232"/>
                  </a:lnTo>
                  <a:lnTo>
                    <a:pt x="64" y="232"/>
                  </a:lnTo>
                  <a:lnTo>
                    <a:pt x="62" y="232"/>
                  </a:lnTo>
                  <a:lnTo>
                    <a:pt x="62" y="234"/>
                  </a:lnTo>
                  <a:lnTo>
                    <a:pt x="60" y="236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4" y="236"/>
                  </a:lnTo>
                  <a:lnTo>
                    <a:pt x="34" y="234"/>
                  </a:lnTo>
                  <a:lnTo>
                    <a:pt x="28" y="238"/>
                  </a:lnTo>
                  <a:lnTo>
                    <a:pt x="22" y="234"/>
                  </a:lnTo>
                  <a:lnTo>
                    <a:pt x="12" y="234"/>
                  </a:lnTo>
                  <a:lnTo>
                    <a:pt x="10" y="232"/>
                  </a:lnTo>
                  <a:lnTo>
                    <a:pt x="10" y="228"/>
                  </a:lnTo>
                  <a:lnTo>
                    <a:pt x="10" y="228"/>
                  </a:lnTo>
                  <a:lnTo>
                    <a:pt x="10" y="224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4" y="222"/>
                  </a:lnTo>
                  <a:lnTo>
                    <a:pt x="16" y="220"/>
                  </a:lnTo>
                  <a:lnTo>
                    <a:pt x="16" y="218"/>
                  </a:lnTo>
                  <a:lnTo>
                    <a:pt x="18" y="218"/>
                  </a:lnTo>
                  <a:lnTo>
                    <a:pt x="18" y="216"/>
                  </a:lnTo>
                  <a:lnTo>
                    <a:pt x="20" y="216"/>
                  </a:lnTo>
                  <a:lnTo>
                    <a:pt x="20" y="206"/>
                  </a:lnTo>
                  <a:lnTo>
                    <a:pt x="20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2" y="198"/>
                  </a:lnTo>
                  <a:lnTo>
                    <a:pt x="22" y="194"/>
                  </a:lnTo>
                  <a:lnTo>
                    <a:pt x="26" y="186"/>
                  </a:lnTo>
                  <a:lnTo>
                    <a:pt x="28" y="184"/>
                  </a:lnTo>
                  <a:lnTo>
                    <a:pt x="30" y="184"/>
                  </a:lnTo>
                  <a:lnTo>
                    <a:pt x="30" y="182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24" y="176"/>
                  </a:lnTo>
                  <a:lnTo>
                    <a:pt x="22" y="172"/>
                  </a:lnTo>
                  <a:lnTo>
                    <a:pt x="20" y="168"/>
                  </a:lnTo>
                  <a:lnTo>
                    <a:pt x="22" y="166"/>
                  </a:lnTo>
                  <a:lnTo>
                    <a:pt x="20" y="164"/>
                  </a:lnTo>
                  <a:lnTo>
                    <a:pt x="20" y="162"/>
                  </a:lnTo>
                  <a:lnTo>
                    <a:pt x="22" y="160"/>
                  </a:lnTo>
                  <a:lnTo>
                    <a:pt x="20" y="158"/>
                  </a:lnTo>
                  <a:lnTo>
                    <a:pt x="18" y="156"/>
                  </a:lnTo>
                  <a:lnTo>
                    <a:pt x="14" y="156"/>
                  </a:lnTo>
                  <a:lnTo>
                    <a:pt x="6" y="154"/>
                  </a:lnTo>
                  <a:lnTo>
                    <a:pt x="2" y="152"/>
                  </a:lnTo>
                  <a:lnTo>
                    <a:pt x="0" y="148"/>
                  </a:lnTo>
                  <a:lnTo>
                    <a:pt x="2" y="146"/>
                  </a:lnTo>
                  <a:lnTo>
                    <a:pt x="36" y="124"/>
                  </a:lnTo>
                  <a:lnTo>
                    <a:pt x="52" y="112"/>
                  </a:lnTo>
                  <a:lnTo>
                    <a:pt x="28" y="94"/>
                  </a:lnTo>
                  <a:lnTo>
                    <a:pt x="12" y="76"/>
                  </a:lnTo>
                  <a:lnTo>
                    <a:pt x="42" y="42"/>
                  </a:lnTo>
                  <a:lnTo>
                    <a:pt x="50" y="46"/>
                  </a:lnTo>
                  <a:lnTo>
                    <a:pt x="70" y="60"/>
                  </a:lnTo>
                  <a:lnTo>
                    <a:pt x="78" y="50"/>
                  </a:lnTo>
                  <a:lnTo>
                    <a:pt x="110" y="72"/>
                  </a:lnTo>
                  <a:lnTo>
                    <a:pt x="128" y="82"/>
                  </a:lnTo>
                  <a:lnTo>
                    <a:pt x="140" y="72"/>
                  </a:lnTo>
                  <a:lnTo>
                    <a:pt x="142" y="68"/>
                  </a:lnTo>
                  <a:lnTo>
                    <a:pt x="138" y="62"/>
                  </a:lnTo>
                  <a:lnTo>
                    <a:pt x="148" y="50"/>
                  </a:lnTo>
                  <a:lnTo>
                    <a:pt x="154" y="44"/>
                  </a:lnTo>
                  <a:lnTo>
                    <a:pt x="160" y="36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2978" y="2981"/>
              <a:ext cx="382" cy="316"/>
            </a:xfrm>
            <a:custGeom>
              <a:avLst/>
              <a:gdLst>
                <a:gd name="T0" fmla="*/ 0 w 382"/>
                <a:gd name="T1" fmla="*/ 114 h 316"/>
                <a:gd name="T2" fmla="*/ 50 w 382"/>
                <a:gd name="T3" fmla="*/ 70 h 316"/>
                <a:gd name="T4" fmla="*/ 216 w 382"/>
                <a:gd name="T5" fmla="*/ 36 h 316"/>
                <a:gd name="T6" fmla="*/ 234 w 382"/>
                <a:gd name="T7" fmla="*/ 14 h 316"/>
                <a:gd name="T8" fmla="*/ 248 w 382"/>
                <a:gd name="T9" fmla="*/ 0 h 316"/>
                <a:gd name="T10" fmla="*/ 250 w 382"/>
                <a:gd name="T11" fmla="*/ 2 h 316"/>
                <a:gd name="T12" fmla="*/ 264 w 382"/>
                <a:gd name="T13" fmla="*/ 6 h 316"/>
                <a:gd name="T14" fmla="*/ 268 w 382"/>
                <a:gd name="T15" fmla="*/ 8 h 316"/>
                <a:gd name="T16" fmla="*/ 278 w 382"/>
                <a:gd name="T17" fmla="*/ 10 h 316"/>
                <a:gd name="T18" fmla="*/ 280 w 382"/>
                <a:gd name="T19" fmla="*/ 12 h 316"/>
                <a:gd name="T20" fmla="*/ 286 w 382"/>
                <a:gd name="T21" fmla="*/ 18 h 316"/>
                <a:gd name="T22" fmla="*/ 292 w 382"/>
                <a:gd name="T23" fmla="*/ 28 h 316"/>
                <a:gd name="T24" fmla="*/ 296 w 382"/>
                <a:gd name="T25" fmla="*/ 34 h 316"/>
                <a:gd name="T26" fmla="*/ 300 w 382"/>
                <a:gd name="T27" fmla="*/ 40 h 316"/>
                <a:gd name="T28" fmla="*/ 304 w 382"/>
                <a:gd name="T29" fmla="*/ 42 h 316"/>
                <a:gd name="T30" fmla="*/ 322 w 382"/>
                <a:gd name="T31" fmla="*/ 46 h 316"/>
                <a:gd name="T32" fmla="*/ 330 w 382"/>
                <a:gd name="T33" fmla="*/ 48 h 316"/>
                <a:gd name="T34" fmla="*/ 334 w 382"/>
                <a:gd name="T35" fmla="*/ 50 h 316"/>
                <a:gd name="T36" fmla="*/ 336 w 382"/>
                <a:gd name="T37" fmla="*/ 54 h 316"/>
                <a:gd name="T38" fmla="*/ 374 w 382"/>
                <a:gd name="T39" fmla="*/ 120 h 316"/>
                <a:gd name="T40" fmla="*/ 374 w 382"/>
                <a:gd name="T41" fmla="*/ 122 h 316"/>
                <a:gd name="T42" fmla="*/ 372 w 382"/>
                <a:gd name="T43" fmla="*/ 124 h 316"/>
                <a:gd name="T44" fmla="*/ 370 w 382"/>
                <a:gd name="T45" fmla="*/ 126 h 316"/>
                <a:gd name="T46" fmla="*/ 370 w 382"/>
                <a:gd name="T47" fmla="*/ 132 h 316"/>
                <a:gd name="T48" fmla="*/ 370 w 382"/>
                <a:gd name="T49" fmla="*/ 134 h 316"/>
                <a:gd name="T50" fmla="*/ 372 w 382"/>
                <a:gd name="T51" fmla="*/ 136 h 316"/>
                <a:gd name="T52" fmla="*/ 372 w 382"/>
                <a:gd name="T53" fmla="*/ 138 h 316"/>
                <a:gd name="T54" fmla="*/ 372 w 382"/>
                <a:gd name="T55" fmla="*/ 140 h 316"/>
                <a:gd name="T56" fmla="*/ 368 w 382"/>
                <a:gd name="T57" fmla="*/ 144 h 316"/>
                <a:gd name="T58" fmla="*/ 364 w 382"/>
                <a:gd name="T59" fmla="*/ 148 h 316"/>
                <a:gd name="T60" fmla="*/ 362 w 382"/>
                <a:gd name="T61" fmla="*/ 150 h 316"/>
                <a:gd name="T62" fmla="*/ 362 w 382"/>
                <a:gd name="T63" fmla="*/ 154 h 316"/>
                <a:gd name="T64" fmla="*/ 366 w 382"/>
                <a:gd name="T65" fmla="*/ 172 h 316"/>
                <a:gd name="T66" fmla="*/ 366 w 382"/>
                <a:gd name="T67" fmla="*/ 174 h 316"/>
                <a:gd name="T68" fmla="*/ 368 w 382"/>
                <a:gd name="T69" fmla="*/ 176 h 316"/>
                <a:gd name="T70" fmla="*/ 370 w 382"/>
                <a:gd name="T71" fmla="*/ 178 h 316"/>
                <a:gd name="T72" fmla="*/ 372 w 382"/>
                <a:gd name="T73" fmla="*/ 178 h 316"/>
                <a:gd name="T74" fmla="*/ 374 w 382"/>
                <a:gd name="T75" fmla="*/ 178 h 316"/>
                <a:gd name="T76" fmla="*/ 376 w 382"/>
                <a:gd name="T77" fmla="*/ 178 h 316"/>
                <a:gd name="T78" fmla="*/ 378 w 382"/>
                <a:gd name="T79" fmla="*/ 182 h 316"/>
                <a:gd name="T80" fmla="*/ 380 w 382"/>
                <a:gd name="T81" fmla="*/ 188 h 316"/>
                <a:gd name="T82" fmla="*/ 382 w 382"/>
                <a:gd name="T83" fmla="*/ 190 h 316"/>
                <a:gd name="T84" fmla="*/ 382 w 382"/>
                <a:gd name="T85" fmla="*/ 192 h 316"/>
                <a:gd name="T86" fmla="*/ 382 w 382"/>
                <a:gd name="T87" fmla="*/ 192 h 316"/>
                <a:gd name="T88" fmla="*/ 380 w 382"/>
                <a:gd name="T89" fmla="*/ 194 h 316"/>
                <a:gd name="T90" fmla="*/ 378 w 382"/>
                <a:gd name="T91" fmla="*/ 196 h 316"/>
                <a:gd name="T92" fmla="*/ 376 w 382"/>
                <a:gd name="T93" fmla="*/ 196 h 316"/>
                <a:gd name="T94" fmla="*/ 372 w 382"/>
                <a:gd name="T95" fmla="*/ 198 h 316"/>
                <a:gd name="T96" fmla="*/ 370 w 382"/>
                <a:gd name="T97" fmla="*/ 198 h 316"/>
                <a:gd name="T98" fmla="*/ 364 w 382"/>
                <a:gd name="T99" fmla="*/ 200 h 316"/>
                <a:gd name="T100" fmla="*/ 364 w 382"/>
                <a:gd name="T101" fmla="*/ 204 h 316"/>
                <a:gd name="T102" fmla="*/ 360 w 382"/>
                <a:gd name="T103" fmla="*/ 208 h 316"/>
                <a:gd name="T104" fmla="*/ 358 w 382"/>
                <a:gd name="T105" fmla="*/ 212 h 316"/>
                <a:gd name="T106" fmla="*/ 356 w 382"/>
                <a:gd name="T107" fmla="*/ 214 h 316"/>
                <a:gd name="T108" fmla="*/ 350 w 382"/>
                <a:gd name="T109" fmla="*/ 216 h 316"/>
                <a:gd name="T110" fmla="*/ 350 w 382"/>
                <a:gd name="T111" fmla="*/ 316 h 316"/>
                <a:gd name="T112" fmla="*/ 8 w 382"/>
                <a:gd name="T113" fmla="*/ 314 h 316"/>
                <a:gd name="T114" fmla="*/ 4 w 382"/>
                <a:gd name="T115" fmla="*/ 192 h 316"/>
                <a:gd name="T116" fmla="*/ 4 w 382"/>
                <a:gd name="T117" fmla="*/ 188 h 316"/>
                <a:gd name="T118" fmla="*/ 0 w 382"/>
                <a:gd name="T119" fmla="*/ 114 h 316"/>
                <a:gd name="T120" fmla="*/ 0 w 382"/>
                <a:gd name="T121" fmla="*/ 114 h 316"/>
                <a:gd name="T122" fmla="*/ 0 w 382"/>
                <a:gd name="T123" fmla="*/ 1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2" h="316">
                  <a:moveTo>
                    <a:pt x="0" y="114"/>
                  </a:moveTo>
                  <a:lnTo>
                    <a:pt x="50" y="70"/>
                  </a:lnTo>
                  <a:lnTo>
                    <a:pt x="216" y="36"/>
                  </a:lnTo>
                  <a:lnTo>
                    <a:pt x="234" y="14"/>
                  </a:lnTo>
                  <a:lnTo>
                    <a:pt x="248" y="0"/>
                  </a:lnTo>
                  <a:lnTo>
                    <a:pt x="250" y="2"/>
                  </a:lnTo>
                  <a:lnTo>
                    <a:pt x="264" y="6"/>
                  </a:lnTo>
                  <a:lnTo>
                    <a:pt x="268" y="8"/>
                  </a:lnTo>
                  <a:lnTo>
                    <a:pt x="278" y="10"/>
                  </a:lnTo>
                  <a:lnTo>
                    <a:pt x="280" y="12"/>
                  </a:lnTo>
                  <a:lnTo>
                    <a:pt x="286" y="18"/>
                  </a:lnTo>
                  <a:lnTo>
                    <a:pt x="292" y="28"/>
                  </a:lnTo>
                  <a:lnTo>
                    <a:pt x="296" y="34"/>
                  </a:lnTo>
                  <a:lnTo>
                    <a:pt x="300" y="40"/>
                  </a:lnTo>
                  <a:lnTo>
                    <a:pt x="304" y="42"/>
                  </a:lnTo>
                  <a:lnTo>
                    <a:pt x="322" y="46"/>
                  </a:lnTo>
                  <a:lnTo>
                    <a:pt x="330" y="48"/>
                  </a:lnTo>
                  <a:lnTo>
                    <a:pt x="334" y="50"/>
                  </a:lnTo>
                  <a:lnTo>
                    <a:pt x="336" y="54"/>
                  </a:lnTo>
                  <a:lnTo>
                    <a:pt x="374" y="120"/>
                  </a:lnTo>
                  <a:lnTo>
                    <a:pt x="374" y="122"/>
                  </a:lnTo>
                  <a:lnTo>
                    <a:pt x="372" y="124"/>
                  </a:lnTo>
                  <a:lnTo>
                    <a:pt x="370" y="126"/>
                  </a:lnTo>
                  <a:lnTo>
                    <a:pt x="370" y="132"/>
                  </a:lnTo>
                  <a:lnTo>
                    <a:pt x="370" y="134"/>
                  </a:lnTo>
                  <a:lnTo>
                    <a:pt x="372" y="136"/>
                  </a:lnTo>
                  <a:lnTo>
                    <a:pt x="372" y="138"/>
                  </a:lnTo>
                  <a:lnTo>
                    <a:pt x="372" y="140"/>
                  </a:lnTo>
                  <a:lnTo>
                    <a:pt x="368" y="144"/>
                  </a:lnTo>
                  <a:lnTo>
                    <a:pt x="364" y="148"/>
                  </a:lnTo>
                  <a:lnTo>
                    <a:pt x="362" y="150"/>
                  </a:lnTo>
                  <a:lnTo>
                    <a:pt x="362" y="154"/>
                  </a:lnTo>
                  <a:lnTo>
                    <a:pt x="366" y="172"/>
                  </a:lnTo>
                  <a:lnTo>
                    <a:pt x="366" y="174"/>
                  </a:lnTo>
                  <a:lnTo>
                    <a:pt x="368" y="176"/>
                  </a:lnTo>
                  <a:lnTo>
                    <a:pt x="370" y="178"/>
                  </a:lnTo>
                  <a:lnTo>
                    <a:pt x="372" y="178"/>
                  </a:lnTo>
                  <a:lnTo>
                    <a:pt x="374" y="178"/>
                  </a:lnTo>
                  <a:lnTo>
                    <a:pt x="376" y="178"/>
                  </a:lnTo>
                  <a:lnTo>
                    <a:pt x="378" y="182"/>
                  </a:lnTo>
                  <a:lnTo>
                    <a:pt x="380" y="188"/>
                  </a:lnTo>
                  <a:lnTo>
                    <a:pt x="382" y="190"/>
                  </a:lnTo>
                  <a:lnTo>
                    <a:pt x="382" y="192"/>
                  </a:lnTo>
                  <a:lnTo>
                    <a:pt x="382" y="192"/>
                  </a:lnTo>
                  <a:lnTo>
                    <a:pt x="380" y="194"/>
                  </a:lnTo>
                  <a:lnTo>
                    <a:pt x="378" y="196"/>
                  </a:lnTo>
                  <a:lnTo>
                    <a:pt x="376" y="196"/>
                  </a:lnTo>
                  <a:lnTo>
                    <a:pt x="372" y="198"/>
                  </a:lnTo>
                  <a:lnTo>
                    <a:pt x="370" y="198"/>
                  </a:lnTo>
                  <a:lnTo>
                    <a:pt x="364" y="200"/>
                  </a:lnTo>
                  <a:lnTo>
                    <a:pt x="364" y="204"/>
                  </a:lnTo>
                  <a:lnTo>
                    <a:pt x="360" y="208"/>
                  </a:lnTo>
                  <a:lnTo>
                    <a:pt x="358" y="212"/>
                  </a:lnTo>
                  <a:lnTo>
                    <a:pt x="356" y="214"/>
                  </a:lnTo>
                  <a:lnTo>
                    <a:pt x="350" y="216"/>
                  </a:lnTo>
                  <a:lnTo>
                    <a:pt x="350" y="316"/>
                  </a:lnTo>
                  <a:lnTo>
                    <a:pt x="8" y="314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4370" y="2985"/>
              <a:ext cx="290" cy="236"/>
            </a:xfrm>
            <a:custGeom>
              <a:avLst/>
              <a:gdLst>
                <a:gd name="T0" fmla="*/ 210 w 290"/>
                <a:gd name="T1" fmla="*/ 46 h 236"/>
                <a:gd name="T2" fmla="*/ 240 w 290"/>
                <a:gd name="T3" fmla="*/ 84 h 236"/>
                <a:gd name="T4" fmla="*/ 254 w 290"/>
                <a:gd name="T5" fmla="*/ 92 h 236"/>
                <a:gd name="T6" fmla="*/ 262 w 290"/>
                <a:gd name="T7" fmla="*/ 96 h 236"/>
                <a:gd name="T8" fmla="*/ 262 w 290"/>
                <a:gd name="T9" fmla="*/ 102 h 236"/>
                <a:gd name="T10" fmla="*/ 264 w 290"/>
                <a:gd name="T11" fmla="*/ 112 h 236"/>
                <a:gd name="T12" fmla="*/ 268 w 290"/>
                <a:gd name="T13" fmla="*/ 116 h 236"/>
                <a:gd name="T14" fmla="*/ 268 w 290"/>
                <a:gd name="T15" fmla="*/ 120 h 236"/>
                <a:gd name="T16" fmla="*/ 262 w 290"/>
                <a:gd name="T17" fmla="*/ 134 h 236"/>
                <a:gd name="T18" fmla="*/ 260 w 290"/>
                <a:gd name="T19" fmla="*/ 140 h 236"/>
                <a:gd name="T20" fmla="*/ 258 w 290"/>
                <a:gd name="T21" fmla="*/ 152 h 236"/>
                <a:gd name="T22" fmla="*/ 256 w 290"/>
                <a:gd name="T23" fmla="*/ 156 h 236"/>
                <a:gd name="T24" fmla="*/ 252 w 290"/>
                <a:gd name="T25" fmla="*/ 160 h 236"/>
                <a:gd name="T26" fmla="*/ 250 w 290"/>
                <a:gd name="T27" fmla="*/ 164 h 236"/>
                <a:gd name="T28" fmla="*/ 262 w 290"/>
                <a:gd name="T29" fmla="*/ 170 h 236"/>
                <a:gd name="T30" fmla="*/ 284 w 290"/>
                <a:gd name="T31" fmla="*/ 172 h 236"/>
                <a:gd name="T32" fmla="*/ 266 w 290"/>
                <a:gd name="T33" fmla="*/ 190 h 236"/>
                <a:gd name="T34" fmla="*/ 218 w 290"/>
                <a:gd name="T35" fmla="*/ 194 h 236"/>
                <a:gd name="T36" fmla="*/ 198 w 290"/>
                <a:gd name="T37" fmla="*/ 196 h 236"/>
                <a:gd name="T38" fmla="*/ 178 w 290"/>
                <a:gd name="T39" fmla="*/ 206 h 236"/>
                <a:gd name="T40" fmla="*/ 120 w 290"/>
                <a:gd name="T41" fmla="*/ 224 h 236"/>
                <a:gd name="T42" fmla="*/ 52 w 290"/>
                <a:gd name="T43" fmla="*/ 204 h 236"/>
                <a:gd name="T44" fmla="*/ 4 w 290"/>
                <a:gd name="T45" fmla="*/ 206 h 236"/>
                <a:gd name="T46" fmla="*/ 6 w 290"/>
                <a:gd name="T47" fmla="*/ 196 h 236"/>
                <a:gd name="T48" fmla="*/ 0 w 290"/>
                <a:gd name="T49" fmla="*/ 188 h 236"/>
                <a:gd name="T50" fmla="*/ 4 w 290"/>
                <a:gd name="T51" fmla="*/ 182 h 236"/>
                <a:gd name="T52" fmla="*/ 4 w 290"/>
                <a:gd name="T53" fmla="*/ 174 h 236"/>
                <a:gd name="T54" fmla="*/ 10 w 290"/>
                <a:gd name="T55" fmla="*/ 164 h 236"/>
                <a:gd name="T56" fmla="*/ 14 w 290"/>
                <a:gd name="T57" fmla="*/ 164 h 236"/>
                <a:gd name="T58" fmla="*/ 22 w 290"/>
                <a:gd name="T59" fmla="*/ 156 h 236"/>
                <a:gd name="T60" fmla="*/ 30 w 290"/>
                <a:gd name="T61" fmla="*/ 144 h 236"/>
                <a:gd name="T62" fmla="*/ 40 w 290"/>
                <a:gd name="T63" fmla="*/ 142 h 236"/>
                <a:gd name="T64" fmla="*/ 42 w 290"/>
                <a:gd name="T65" fmla="*/ 130 h 236"/>
                <a:gd name="T66" fmla="*/ 48 w 290"/>
                <a:gd name="T67" fmla="*/ 122 h 236"/>
                <a:gd name="T68" fmla="*/ 52 w 290"/>
                <a:gd name="T69" fmla="*/ 122 h 236"/>
                <a:gd name="T70" fmla="*/ 58 w 290"/>
                <a:gd name="T71" fmla="*/ 110 h 236"/>
                <a:gd name="T72" fmla="*/ 120 w 290"/>
                <a:gd name="T73" fmla="*/ 80 h 236"/>
                <a:gd name="T74" fmla="*/ 122 w 290"/>
                <a:gd name="T75" fmla="*/ 72 h 236"/>
                <a:gd name="T76" fmla="*/ 112 w 290"/>
                <a:gd name="T77" fmla="*/ 68 h 236"/>
                <a:gd name="T78" fmla="*/ 146 w 290"/>
                <a:gd name="T79" fmla="*/ 34 h 236"/>
                <a:gd name="T80" fmla="*/ 140 w 290"/>
                <a:gd name="T81" fmla="*/ 24 h 236"/>
                <a:gd name="T82" fmla="*/ 150 w 290"/>
                <a:gd name="T83" fmla="*/ 18 h 236"/>
                <a:gd name="T84" fmla="*/ 180 w 290"/>
                <a:gd name="T8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36">
                  <a:moveTo>
                    <a:pt x="180" y="0"/>
                  </a:moveTo>
                  <a:lnTo>
                    <a:pt x="208" y="44"/>
                  </a:lnTo>
                  <a:lnTo>
                    <a:pt x="210" y="46"/>
                  </a:lnTo>
                  <a:lnTo>
                    <a:pt x="216" y="42"/>
                  </a:lnTo>
                  <a:lnTo>
                    <a:pt x="242" y="82"/>
                  </a:lnTo>
                  <a:lnTo>
                    <a:pt x="240" y="84"/>
                  </a:lnTo>
                  <a:lnTo>
                    <a:pt x="242" y="88"/>
                  </a:lnTo>
                  <a:lnTo>
                    <a:pt x="246" y="90"/>
                  </a:lnTo>
                  <a:lnTo>
                    <a:pt x="254" y="92"/>
                  </a:lnTo>
                  <a:lnTo>
                    <a:pt x="258" y="92"/>
                  </a:lnTo>
                  <a:lnTo>
                    <a:pt x="260" y="94"/>
                  </a:lnTo>
                  <a:lnTo>
                    <a:pt x="262" y="96"/>
                  </a:lnTo>
                  <a:lnTo>
                    <a:pt x="260" y="98"/>
                  </a:lnTo>
                  <a:lnTo>
                    <a:pt x="260" y="100"/>
                  </a:lnTo>
                  <a:lnTo>
                    <a:pt x="262" y="102"/>
                  </a:lnTo>
                  <a:lnTo>
                    <a:pt x="260" y="104"/>
                  </a:lnTo>
                  <a:lnTo>
                    <a:pt x="262" y="108"/>
                  </a:lnTo>
                  <a:lnTo>
                    <a:pt x="264" y="112"/>
                  </a:lnTo>
                  <a:lnTo>
                    <a:pt x="268" y="114"/>
                  </a:lnTo>
                  <a:lnTo>
                    <a:pt x="268" y="116"/>
                  </a:lnTo>
                  <a:lnTo>
                    <a:pt x="268" y="116"/>
                  </a:lnTo>
                  <a:lnTo>
                    <a:pt x="270" y="118"/>
                  </a:lnTo>
                  <a:lnTo>
                    <a:pt x="270" y="120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2" y="130"/>
                  </a:lnTo>
                  <a:lnTo>
                    <a:pt x="262" y="134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0" y="140"/>
                  </a:lnTo>
                  <a:lnTo>
                    <a:pt x="260" y="142"/>
                  </a:lnTo>
                  <a:lnTo>
                    <a:pt x="260" y="152"/>
                  </a:lnTo>
                  <a:lnTo>
                    <a:pt x="258" y="152"/>
                  </a:lnTo>
                  <a:lnTo>
                    <a:pt x="258" y="154"/>
                  </a:lnTo>
                  <a:lnTo>
                    <a:pt x="256" y="154"/>
                  </a:lnTo>
                  <a:lnTo>
                    <a:pt x="256" y="156"/>
                  </a:lnTo>
                  <a:lnTo>
                    <a:pt x="254" y="158"/>
                  </a:lnTo>
                  <a:lnTo>
                    <a:pt x="252" y="160"/>
                  </a:lnTo>
                  <a:lnTo>
                    <a:pt x="252" y="160"/>
                  </a:lnTo>
                  <a:lnTo>
                    <a:pt x="250" y="160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0" y="168"/>
                  </a:lnTo>
                  <a:lnTo>
                    <a:pt x="252" y="170"/>
                  </a:lnTo>
                  <a:lnTo>
                    <a:pt x="262" y="170"/>
                  </a:lnTo>
                  <a:lnTo>
                    <a:pt x="268" y="174"/>
                  </a:lnTo>
                  <a:lnTo>
                    <a:pt x="274" y="170"/>
                  </a:lnTo>
                  <a:lnTo>
                    <a:pt x="284" y="172"/>
                  </a:lnTo>
                  <a:lnTo>
                    <a:pt x="290" y="180"/>
                  </a:lnTo>
                  <a:lnTo>
                    <a:pt x="284" y="184"/>
                  </a:lnTo>
                  <a:lnTo>
                    <a:pt x="266" y="190"/>
                  </a:lnTo>
                  <a:lnTo>
                    <a:pt x="246" y="194"/>
                  </a:lnTo>
                  <a:lnTo>
                    <a:pt x="232" y="196"/>
                  </a:lnTo>
                  <a:lnTo>
                    <a:pt x="218" y="194"/>
                  </a:lnTo>
                  <a:lnTo>
                    <a:pt x="208" y="194"/>
                  </a:lnTo>
                  <a:lnTo>
                    <a:pt x="204" y="194"/>
                  </a:lnTo>
                  <a:lnTo>
                    <a:pt x="198" y="196"/>
                  </a:lnTo>
                  <a:lnTo>
                    <a:pt x="192" y="198"/>
                  </a:lnTo>
                  <a:lnTo>
                    <a:pt x="184" y="202"/>
                  </a:lnTo>
                  <a:lnTo>
                    <a:pt x="178" y="206"/>
                  </a:lnTo>
                  <a:lnTo>
                    <a:pt x="174" y="212"/>
                  </a:lnTo>
                  <a:lnTo>
                    <a:pt x="140" y="236"/>
                  </a:lnTo>
                  <a:lnTo>
                    <a:pt x="120" y="224"/>
                  </a:lnTo>
                  <a:lnTo>
                    <a:pt x="98" y="216"/>
                  </a:lnTo>
                  <a:lnTo>
                    <a:pt x="64" y="206"/>
                  </a:lnTo>
                  <a:lnTo>
                    <a:pt x="52" y="204"/>
                  </a:lnTo>
                  <a:lnTo>
                    <a:pt x="32" y="20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2" y="202"/>
                  </a:lnTo>
                  <a:lnTo>
                    <a:pt x="4" y="198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2" y="184"/>
                  </a:lnTo>
                  <a:lnTo>
                    <a:pt x="4" y="182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4" y="174"/>
                  </a:lnTo>
                  <a:lnTo>
                    <a:pt x="2" y="172"/>
                  </a:lnTo>
                  <a:lnTo>
                    <a:pt x="12" y="168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6" y="164"/>
                  </a:lnTo>
                  <a:lnTo>
                    <a:pt x="22" y="160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32" y="146"/>
                  </a:lnTo>
                  <a:lnTo>
                    <a:pt x="30" y="144"/>
                  </a:lnTo>
                  <a:lnTo>
                    <a:pt x="32" y="142"/>
                  </a:lnTo>
                  <a:lnTo>
                    <a:pt x="34" y="144"/>
                  </a:lnTo>
                  <a:lnTo>
                    <a:pt x="40" y="142"/>
                  </a:lnTo>
                  <a:lnTo>
                    <a:pt x="38" y="136"/>
                  </a:lnTo>
                  <a:lnTo>
                    <a:pt x="44" y="134"/>
                  </a:lnTo>
                  <a:lnTo>
                    <a:pt x="42" y="130"/>
                  </a:lnTo>
                  <a:lnTo>
                    <a:pt x="46" y="128"/>
                  </a:lnTo>
                  <a:lnTo>
                    <a:pt x="44" y="126"/>
                  </a:lnTo>
                  <a:lnTo>
                    <a:pt x="48" y="122"/>
                  </a:lnTo>
                  <a:lnTo>
                    <a:pt x="52" y="130"/>
                  </a:lnTo>
                  <a:lnTo>
                    <a:pt x="56" y="128"/>
                  </a:lnTo>
                  <a:lnTo>
                    <a:pt x="52" y="122"/>
                  </a:lnTo>
                  <a:lnTo>
                    <a:pt x="62" y="116"/>
                  </a:lnTo>
                  <a:lnTo>
                    <a:pt x="60" y="114"/>
                  </a:lnTo>
                  <a:lnTo>
                    <a:pt x="58" y="110"/>
                  </a:lnTo>
                  <a:lnTo>
                    <a:pt x="116" y="78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2" y="74"/>
                  </a:lnTo>
                  <a:lnTo>
                    <a:pt x="122" y="72"/>
                  </a:lnTo>
                  <a:lnTo>
                    <a:pt x="120" y="66"/>
                  </a:lnTo>
                  <a:lnTo>
                    <a:pt x="118" y="68"/>
                  </a:lnTo>
                  <a:lnTo>
                    <a:pt x="112" y="68"/>
                  </a:lnTo>
                  <a:lnTo>
                    <a:pt x="110" y="66"/>
                  </a:lnTo>
                  <a:lnTo>
                    <a:pt x="134" y="42"/>
                  </a:lnTo>
                  <a:lnTo>
                    <a:pt x="146" y="34"/>
                  </a:lnTo>
                  <a:lnTo>
                    <a:pt x="144" y="30"/>
                  </a:lnTo>
                  <a:lnTo>
                    <a:pt x="142" y="28"/>
                  </a:lnTo>
                  <a:lnTo>
                    <a:pt x="140" y="24"/>
                  </a:lnTo>
                  <a:lnTo>
                    <a:pt x="144" y="22"/>
                  </a:lnTo>
                  <a:lnTo>
                    <a:pt x="148" y="18"/>
                  </a:lnTo>
                  <a:lnTo>
                    <a:pt x="150" y="18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707" y="3025"/>
              <a:ext cx="460" cy="270"/>
            </a:xfrm>
            <a:custGeom>
              <a:avLst/>
              <a:gdLst>
                <a:gd name="T0" fmla="*/ 382 w 460"/>
                <a:gd name="T1" fmla="*/ 40 h 270"/>
                <a:gd name="T2" fmla="*/ 380 w 460"/>
                <a:gd name="T3" fmla="*/ 52 h 270"/>
                <a:gd name="T4" fmla="*/ 390 w 460"/>
                <a:gd name="T5" fmla="*/ 66 h 270"/>
                <a:gd name="T6" fmla="*/ 408 w 460"/>
                <a:gd name="T7" fmla="*/ 60 h 270"/>
                <a:gd name="T8" fmla="*/ 424 w 460"/>
                <a:gd name="T9" fmla="*/ 64 h 270"/>
                <a:gd name="T10" fmla="*/ 436 w 460"/>
                <a:gd name="T11" fmla="*/ 80 h 270"/>
                <a:gd name="T12" fmla="*/ 444 w 460"/>
                <a:gd name="T13" fmla="*/ 96 h 270"/>
                <a:gd name="T14" fmla="*/ 440 w 460"/>
                <a:gd name="T15" fmla="*/ 102 h 270"/>
                <a:gd name="T16" fmla="*/ 450 w 460"/>
                <a:gd name="T17" fmla="*/ 126 h 270"/>
                <a:gd name="T18" fmla="*/ 450 w 460"/>
                <a:gd name="T19" fmla="*/ 130 h 270"/>
                <a:gd name="T20" fmla="*/ 440 w 460"/>
                <a:gd name="T21" fmla="*/ 136 h 270"/>
                <a:gd name="T22" fmla="*/ 444 w 460"/>
                <a:gd name="T23" fmla="*/ 146 h 270"/>
                <a:gd name="T24" fmla="*/ 440 w 460"/>
                <a:gd name="T25" fmla="*/ 152 h 270"/>
                <a:gd name="T26" fmla="*/ 434 w 460"/>
                <a:gd name="T27" fmla="*/ 158 h 270"/>
                <a:gd name="T28" fmla="*/ 436 w 460"/>
                <a:gd name="T29" fmla="*/ 162 h 270"/>
                <a:gd name="T30" fmla="*/ 442 w 460"/>
                <a:gd name="T31" fmla="*/ 164 h 270"/>
                <a:gd name="T32" fmla="*/ 446 w 460"/>
                <a:gd name="T33" fmla="*/ 188 h 270"/>
                <a:gd name="T34" fmla="*/ 456 w 460"/>
                <a:gd name="T35" fmla="*/ 208 h 270"/>
                <a:gd name="T36" fmla="*/ 442 w 460"/>
                <a:gd name="T37" fmla="*/ 212 h 270"/>
                <a:gd name="T38" fmla="*/ 436 w 460"/>
                <a:gd name="T39" fmla="*/ 220 h 270"/>
                <a:gd name="T40" fmla="*/ 436 w 460"/>
                <a:gd name="T41" fmla="*/ 228 h 270"/>
                <a:gd name="T42" fmla="*/ 438 w 460"/>
                <a:gd name="T43" fmla="*/ 236 h 270"/>
                <a:gd name="T44" fmla="*/ 456 w 460"/>
                <a:gd name="T45" fmla="*/ 244 h 270"/>
                <a:gd name="T46" fmla="*/ 458 w 460"/>
                <a:gd name="T47" fmla="*/ 258 h 270"/>
                <a:gd name="T48" fmla="*/ 8 w 460"/>
                <a:gd name="T49" fmla="*/ 54 h 270"/>
                <a:gd name="T50" fmla="*/ 18 w 460"/>
                <a:gd name="T51" fmla="*/ 58 h 270"/>
                <a:gd name="T52" fmla="*/ 24 w 460"/>
                <a:gd name="T53" fmla="*/ 60 h 270"/>
                <a:gd name="T54" fmla="*/ 40 w 460"/>
                <a:gd name="T55" fmla="*/ 56 h 270"/>
                <a:gd name="T56" fmla="*/ 44 w 460"/>
                <a:gd name="T57" fmla="*/ 54 h 270"/>
                <a:gd name="T58" fmla="*/ 52 w 460"/>
                <a:gd name="T59" fmla="*/ 48 h 270"/>
                <a:gd name="T60" fmla="*/ 56 w 460"/>
                <a:gd name="T61" fmla="*/ 44 h 270"/>
                <a:gd name="T62" fmla="*/ 72 w 460"/>
                <a:gd name="T63" fmla="*/ 44 h 270"/>
                <a:gd name="T64" fmla="*/ 94 w 460"/>
                <a:gd name="T65" fmla="*/ 38 h 270"/>
                <a:gd name="T66" fmla="*/ 104 w 460"/>
                <a:gd name="T67" fmla="*/ 26 h 270"/>
                <a:gd name="T68" fmla="*/ 156 w 460"/>
                <a:gd name="T69" fmla="*/ 16 h 270"/>
                <a:gd name="T70" fmla="*/ 170 w 460"/>
                <a:gd name="T71" fmla="*/ 2 h 270"/>
                <a:gd name="T72" fmla="*/ 184 w 460"/>
                <a:gd name="T73" fmla="*/ 12 h 270"/>
                <a:gd name="T74" fmla="*/ 216 w 460"/>
                <a:gd name="T75" fmla="*/ 12 h 270"/>
                <a:gd name="T76" fmla="*/ 254 w 460"/>
                <a:gd name="T77" fmla="*/ 12 h 270"/>
                <a:gd name="T78" fmla="*/ 288 w 460"/>
                <a:gd name="T79" fmla="*/ 28 h 270"/>
                <a:gd name="T80" fmla="*/ 326 w 460"/>
                <a:gd name="T81" fmla="*/ 20 h 270"/>
                <a:gd name="T82" fmla="*/ 344 w 460"/>
                <a:gd name="T83" fmla="*/ 12 h 270"/>
                <a:gd name="T84" fmla="*/ 350 w 460"/>
                <a:gd name="T85" fmla="*/ 14 h 270"/>
                <a:gd name="T86" fmla="*/ 354 w 460"/>
                <a:gd name="T87" fmla="*/ 26 h 270"/>
                <a:gd name="T88" fmla="*/ 350 w 460"/>
                <a:gd name="T89" fmla="*/ 32 h 270"/>
                <a:gd name="T90" fmla="*/ 356 w 460"/>
                <a:gd name="T91" fmla="*/ 40 h 270"/>
                <a:gd name="T92" fmla="*/ 364 w 460"/>
                <a:gd name="T93" fmla="*/ 36 h 270"/>
                <a:gd name="T94" fmla="*/ 380 w 460"/>
                <a:gd name="T95" fmla="*/ 34 h 270"/>
                <a:gd name="T96" fmla="*/ 388 w 460"/>
                <a:gd name="T97" fmla="*/ 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0" h="270">
                  <a:moveTo>
                    <a:pt x="388" y="36"/>
                  </a:moveTo>
                  <a:lnTo>
                    <a:pt x="384" y="38"/>
                  </a:lnTo>
                  <a:lnTo>
                    <a:pt x="382" y="38"/>
                  </a:lnTo>
                  <a:lnTo>
                    <a:pt x="382" y="40"/>
                  </a:lnTo>
                  <a:lnTo>
                    <a:pt x="380" y="42"/>
                  </a:lnTo>
                  <a:lnTo>
                    <a:pt x="380" y="44"/>
                  </a:lnTo>
                  <a:lnTo>
                    <a:pt x="380" y="46"/>
                  </a:lnTo>
                  <a:lnTo>
                    <a:pt x="380" y="52"/>
                  </a:lnTo>
                  <a:lnTo>
                    <a:pt x="380" y="58"/>
                  </a:lnTo>
                  <a:lnTo>
                    <a:pt x="384" y="62"/>
                  </a:lnTo>
                  <a:lnTo>
                    <a:pt x="388" y="64"/>
                  </a:lnTo>
                  <a:lnTo>
                    <a:pt x="390" y="66"/>
                  </a:lnTo>
                  <a:lnTo>
                    <a:pt x="392" y="66"/>
                  </a:lnTo>
                  <a:lnTo>
                    <a:pt x="394" y="66"/>
                  </a:lnTo>
                  <a:lnTo>
                    <a:pt x="406" y="60"/>
                  </a:lnTo>
                  <a:lnTo>
                    <a:pt x="408" y="60"/>
                  </a:lnTo>
                  <a:lnTo>
                    <a:pt x="412" y="60"/>
                  </a:lnTo>
                  <a:lnTo>
                    <a:pt x="414" y="60"/>
                  </a:lnTo>
                  <a:lnTo>
                    <a:pt x="420" y="62"/>
                  </a:lnTo>
                  <a:lnTo>
                    <a:pt x="424" y="64"/>
                  </a:lnTo>
                  <a:lnTo>
                    <a:pt x="426" y="68"/>
                  </a:lnTo>
                  <a:lnTo>
                    <a:pt x="430" y="70"/>
                  </a:lnTo>
                  <a:lnTo>
                    <a:pt x="430" y="72"/>
                  </a:lnTo>
                  <a:lnTo>
                    <a:pt x="436" y="80"/>
                  </a:lnTo>
                  <a:lnTo>
                    <a:pt x="444" y="88"/>
                  </a:lnTo>
                  <a:lnTo>
                    <a:pt x="446" y="92"/>
                  </a:lnTo>
                  <a:lnTo>
                    <a:pt x="444" y="94"/>
                  </a:lnTo>
                  <a:lnTo>
                    <a:pt x="444" y="96"/>
                  </a:lnTo>
                  <a:lnTo>
                    <a:pt x="442" y="98"/>
                  </a:lnTo>
                  <a:lnTo>
                    <a:pt x="442" y="98"/>
                  </a:lnTo>
                  <a:lnTo>
                    <a:pt x="442" y="98"/>
                  </a:lnTo>
                  <a:lnTo>
                    <a:pt x="440" y="102"/>
                  </a:lnTo>
                  <a:lnTo>
                    <a:pt x="440" y="106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50" y="128"/>
                  </a:lnTo>
                  <a:lnTo>
                    <a:pt x="450" y="130"/>
                  </a:lnTo>
                  <a:lnTo>
                    <a:pt x="450" y="130"/>
                  </a:lnTo>
                  <a:lnTo>
                    <a:pt x="448" y="132"/>
                  </a:lnTo>
                  <a:lnTo>
                    <a:pt x="442" y="134"/>
                  </a:lnTo>
                  <a:lnTo>
                    <a:pt x="442" y="136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40"/>
                  </a:lnTo>
                  <a:lnTo>
                    <a:pt x="444" y="146"/>
                  </a:lnTo>
                  <a:lnTo>
                    <a:pt x="444" y="146"/>
                  </a:lnTo>
                  <a:lnTo>
                    <a:pt x="444" y="148"/>
                  </a:lnTo>
                  <a:lnTo>
                    <a:pt x="444" y="150"/>
                  </a:lnTo>
                  <a:lnTo>
                    <a:pt x="444" y="150"/>
                  </a:lnTo>
                  <a:lnTo>
                    <a:pt x="440" y="152"/>
                  </a:lnTo>
                  <a:lnTo>
                    <a:pt x="438" y="154"/>
                  </a:lnTo>
                  <a:lnTo>
                    <a:pt x="436" y="156"/>
                  </a:lnTo>
                  <a:lnTo>
                    <a:pt x="434" y="156"/>
                  </a:lnTo>
                  <a:lnTo>
                    <a:pt x="434" y="158"/>
                  </a:lnTo>
                  <a:lnTo>
                    <a:pt x="434" y="158"/>
                  </a:lnTo>
                  <a:lnTo>
                    <a:pt x="434" y="160"/>
                  </a:lnTo>
                  <a:lnTo>
                    <a:pt x="434" y="160"/>
                  </a:lnTo>
                  <a:lnTo>
                    <a:pt x="436" y="162"/>
                  </a:lnTo>
                  <a:lnTo>
                    <a:pt x="436" y="162"/>
                  </a:lnTo>
                  <a:lnTo>
                    <a:pt x="440" y="164"/>
                  </a:lnTo>
                  <a:lnTo>
                    <a:pt x="442" y="164"/>
                  </a:lnTo>
                  <a:lnTo>
                    <a:pt x="442" y="164"/>
                  </a:lnTo>
                  <a:lnTo>
                    <a:pt x="444" y="166"/>
                  </a:lnTo>
                  <a:lnTo>
                    <a:pt x="444" y="166"/>
                  </a:lnTo>
                  <a:lnTo>
                    <a:pt x="446" y="172"/>
                  </a:lnTo>
                  <a:lnTo>
                    <a:pt x="446" y="188"/>
                  </a:lnTo>
                  <a:lnTo>
                    <a:pt x="454" y="198"/>
                  </a:lnTo>
                  <a:lnTo>
                    <a:pt x="456" y="202"/>
                  </a:lnTo>
                  <a:lnTo>
                    <a:pt x="456" y="206"/>
                  </a:lnTo>
                  <a:lnTo>
                    <a:pt x="456" y="208"/>
                  </a:lnTo>
                  <a:lnTo>
                    <a:pt x="454" y="208"/>
                  </a:lnTo>
                  <a:lnTo>
                    <a:pt x="452" y="210"/>
                  </a:lnTo>
                  <a:lnTo>
                    <a:pt x="448" y="210"/>
                  </a:lnTo>
                  <a:lnTo>
                    <a:pt x="442" y="212"/>
                  </a:lnTo>
                  <a:lnTo>
                    <a:pt x="438" y="212"/>
                  </a:lnTo>
                  <a:lnTo>
                    <a:pt x="436" y="214"/>
                  </a:lnTo>
                  <a:lnTo>
                    <a:pt x="436" y="218"/>
                  </a:lnTo>
                  <a:lnTo>
                    <a:pt x="436" y="220"/>
                  </a:lnTo>
                  <a:lnTo>
                    <a:pt x="438" y="224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36" y="230"/>
                  </a:lnTo>
                  <a:lnTo>
                    <a:pt x="438" y="234"/>
                  </a:lnTo>
                  <a:lnTo>
                    <a:pt x="438" y="236"/>
                  </a:lnTo>
                  <a:lnTo>
                    <a:pt x="438" y="236"/>
                  </a:lnTo>
                  <a:lnTo>
                    <a:pt x="440" y="238"/>
                  </a:lnTo>
                  <a:lnTo>
                    <a:pt x="442" y="240"/>
                  </a:lnTo>
                  <a:lnTo>
                    <a:pt x="454" y="244"/>
                  </a:lnTo>
                  <a:lnTo>
                    <a:pt x="456" y="244"/>
                  </a:lnTo>
                  <a:lnTo>
                    <a:pt x="458" y="250"/>
                  </a:lnTo>
                  <a:lnTo>
                    <a:pt x="460" y="250"/>
                  </a:lnTo>
                  <a:lnTo>
                    <a:pt x="460" y="254"/>
                  </a:lnTo>
                  <a:lnTo>
                    <a:pt x="458" y="258"/>
                  </a:lnTo>
                  <a:lnTo>
                    <a:pt x="452" y="268"/>
                  </a:lnTo>
                  <a:lnTo>
                    <a:pt x="2" y="270"/>
                  </a:lnTo>
                  <a:lnTo>
                    <a:pt x="0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8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32" y="62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64" y="40"/>
                  </a:lnTo>
                  <a:lnTo>
                    <a:pt x="70" y="44"/>
                  </a:lnTo>
                  <a:lnTo>
                    <a:pt x="72" y="44"/>
                  </a:lnTo>
                  <a:lnTo>
                    <a:pt x="78" y="42"/>
                  </a:lnTo>
                  <a:lnTo>
                    <a:pt x="90" y="38"/>
                  </a:lnTo>
                  <a:lnTo>
                    <a:pt x="92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8" y="30"/>
                  </a:lnTo>
                  <a:lnTo>
                    <a:pt x="104" y="26"/>
                  </a:lnTo>
                  <a:lnTo>
                    <a:pt x="110" y="24"/>
                  </a:lnTo>
                  <a:lnTo>
                    <a:pt x="124" y="20"/>
                  </a:lnTo>
                  <a:lnTo>
                    <a:pt x="144" y="14"/>
                  </a:lnTo>
                  <a:lnTo>
                    <a:pt x="156" y="16"/>
                  </a:lnTo>
                  <a:lnTo>
                    <a:pt x="156" y="14"/>
                  </a:lnTo>
                  <a:lnTo>
                    <a:pt x="158" y="4"/>
                  </a:lnTo>
                  <a:lnTo>
                    <a:pt x="162" y="0"/>
                  </a:lnTo>
                  <a:lnTo>
                    <a:pt x="170" y="2"/>
                  </a:lnTo>
                  <a:lnTo>
                    <a:pt x="174" y="2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4" y="12"/>
                  </a:lnTo>
                  <a:lnTo>
                    <a:pt x="184" y="16"/>
                  </a:lnTo>
                  <a:lnTo>
                    <a:pt x="188" y="18"/>
                  </a:lnTo>
                  <a:lnTo>
                    <a:pt x="210" y="10"/>
                  </a:lnTo>
                  <a:lnTo>
                    <a:pt x="216" y="12"/>
                  </a:lnTo>
                  <a:lnTo>
                    <a:pt x="226" y="16"/>
                  </a:lnTo>
                  <a:lnTo>
                    <a:pt x="242" y="16"/>
                  </a:lnTo>
                  <a:lnTo>
                    <a:pt x="250" y="16"/>
                  </a:lnTo>
                  <a:lnTo>
                    <a:pt x="254" y="12"/>
                  </a:lnTo>
                  <a:lnTo>
                    <a:pt x="260" y="12"/>
                  </a:lnTo>
                  <a:lnTo>
                    <a:pt x="266" y="14"/>
                  </a:lnTo>
                  <a:lnTo>
                    <a:pt x="272" y="24"/>
                  </a:lnTo>
                  <a:lnTo>
                    <a:pt x="288" y="28"/>
                  </a:lnTo>
                  <a:lnTo>
                    <a:pt x="304" y="30"/>
                  </a:lnTo>
                  <a:lnTo>
                    <a:pt x="318" y="26"/>
                  </a:lnTo>
                  <a:lnTo>
                    <a:pt x="324" y="22"/>
                  </a:lnTo>
                  <a:lnTo>
                    <a:pt x="326" y="20"/>
                  </a:lnTo>
                  <a:lnTo>
                    <a:pt x="332" y="22"/>
                  </a:lnTo>
                  <a:lnTo>
                    <a:pt x="334" y="20"/>
                  </a:lnTo>
                  <a:lnTo>
                    <a:pt x="340" y="12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52" y="16"/>
                  </a:lnTo>
                  <a:lnTo>
                    <a:pt x="356" y="20"/>
                  </a:lnTo>
                  <a:lnTo>
                    <a:pt x="356" y="22"/>
                  </a:lnTo>
                  <a:lnTo>
                    <a:pt x="354" y="26"/>
                  </a:lnTo>
                  <a:lnTo>
                    <a:pt x="352" y="26"/>
                  </a:lnTo>
                  <a:lnTo>
                    <a:pt x="350" y="28"/>
                  </a:lnTo>
                  <a:lnTo>
                    <a:pt x="350" y="30"/>
                  </a:lnTo>
                  <a:lnTo>
                    <a:pt x="350" y="32"/>
                  </a:lnTo>
                  <a:lnTo>
                    <a:pt x="350" y="34"/>
                  </a:lnTo>
                  <a:lnTo>
                    <a:pt x="350" y="38"/>
                  </a:lnTo>
                  <a:lnTo>
                    <a:pt x="354" y="40"/>
                  </a:lnTo>
                  <a:lnTo>
                    <a:pt x="356" y="40"/>
                  </a:lnTo>
                  <a:lnTo>
                    <a:pt x="360" y="40"/>
                  </a:lnTo>
                  <a:lnTo>
                    <a:pt x="362" y="36"/>
                  </a:lnTo>
                  <a:lnTo>
                    <a:pt x="362" y="34"/>
                  </a:lnTo>
                  <a:lnTo>
                    <a:pt x="364" y="36"/>
                  </a:lnTo>
                  <a:lnTo>
                    <a:pt x="372" y="38"/>
                  </a:lnTo>
                  <a:lnTo>
                    <a:pt x="374" y="38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6" y="3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388" y="36"/>
                  </a:lnTo>
                  <a:close/>
                </a:path>
              </a:pathLst>
            </a:custGeom>
            <a:grp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</p:grpSp>
      <p:grpSp>
        <p:nvGrpSpPr>
          <p:cNvPr id="2257" name="Group 209"/>
          <p:cNvGrpSpPr>
            <a:grpSpLocks/>
          </p:cNvGrpSpPr>
          <p:nvPr/>
        </p:nvGrpSpPr>
        <p:grpSpPr bwMode="auto">
          <a:xfrm>
            <a:off x="500547" y="1215387"/>
            <a:ext cx="7978978" cy="3712860"/>
            <a:chOff x="731" y="1259"/>
            <a:chExt cx="4240" cy="1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823" y="3162"/>
              <a:ext cx="17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Greene</a:t>
              </a:r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4423" y="3112"/>
              <a:ext cx="23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Delaware</a:t>
              </a:r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3075" y="3162"/>
              <a:ext cx="17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Adams</a:t>
              </a:r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4657" y="3044"/>
              <a:ext cx="31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Philadelphia</a:t>
              </a:r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1265" y="3162"/>
              <a:ext cx="18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Fayette</a:t>
              </a:r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2444" y="3112"/>
              <a:ext cx="163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Fulton</a:t>
              </a:r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3436" y="3082"/>
              <a:ext cx="11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York</a:t>
              </a:r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4194" y="3055"/>
              <a:ext cx="19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Chester</a:t>
              </a:r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1696" y="3112"/>
              <a:ext cx="23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Somerset</a:t>
              </a:r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2712" y="3112"/>
              <a:ext cx="213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Franklin</a:t>
              </a:r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3781" y="2970"/>
              <a:ext cx="24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Lancaster</a:t>
              </a:r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2120" y="3112"/>
              <a:ext cx="20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Bedford</a:t>
              </a:r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2939" y="2916"/>
              <a:ext cx="30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Cumberland</a:t>
              </a:r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4360" y="2823"/>
              <a:ext cx="32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Montgomery</a:t>
              </a:r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754" y="2880"/>
              <a:ext cx="30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Washington</a:t>
              </a:r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3621" y="2722"/>
              <a:ext cx="216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Lebanon</a:t>
              </a:r>
            </a:p>
          </p:txBody>
        </p:sp>
        <p:sp>
          <p:nvSpPr>
            <p:cNvPr id="2206" name="Rectangle 158"/>
            <p:cNvSpPr>
              <a:spLocks noChangeArrowheads="1"/>
            </p:cNvSpPr>
            <p:nvPr/>
          </p:nvSpPr>
          <p:spPr bwMode="auto">
            <a:xfrm>
              <a:off x="4593" y="2672"/>
              <a:ext cx="15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Bucks</a:t>
              </a:r>
            </a:p>
          </p:txBody>
        </p:sp>
        <p:sp>
          <p:nvSpPr>
            <p:cNvPr id="2207" name="Rectangle 159"/>
            <p:cNvSpPr>
              <a:spLocks noChangeArrowheads="1"/>
            </p:cNvSpPr>
            <p:nvPr/>
          </p:nvSpPr>
          <p:spPr bwMode="auto">
            <a:xfrm>
              <a:off x="3127" y="2670"/>
              <a:ext cx="14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Perry</a:t>
              </a:r>
            </a:p>
          </p:txBody>
        </p:sp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3395" y="2584"/>
              <a:ext cx="21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Dauphin</a:t>
              </a:r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993" y="2602"/>
              <a:ext cx="24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Allegheny</a:t>
              </a:r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4070" y="2675"/>
              <a:ext cx="14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Berks</a:t>
              </a:r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1337" y="2772"/>
              <a:ext cx="36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Westmoreland</a:t>
              </a:r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2979" y="2544"/>
              <a:ext cx="17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Juniata</a:t>
              </a:r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1951" y="2572"/>
              <a:ext cx="21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Cambria</a:t>
              </a:r>
            </a:p>
          </p:txBody>
        </p:sp>
        <p:sp>
          <p:nvSpPr>
            <p:cNvPr id="2214" name="Rectangle 166"/>
            <p:cNvSpPr>
              <a:spLocks noChangeArrowheads="1"/>
            </p:cNvSpPr>
            <p:nvPr/>
          </p:nvSpPr>
          <p:spPr bwMode="auto">
            <a:xfrm>
              <a:off x="2259" y="2656"/>
              <a:ext cx="12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Blair</a:t>
              </a:r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2475" y="2758"/>
              <a:ext cx="298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Huntingdon</a:t>
              </a:r>
            </a:p>
          </p:txBody>
        </p:sp>
        <p:sp>
          <p:nvSpPr>
            <p:cNvPr id="2216" name="Rectangle 168"/>
            <p:cNvSpPr>
              <a:spLocks noChangeArrowheads="1"/>
            </p:cNvSpPr>
            <p:nvPr/>
          </p:nvSpPr>
          <p:spPr bwMode="auto">
            <a:xfrm>
              <a:off x="4287" y="2490"/>
              <a:ext cx="17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Lehigh</a:t>
              </a:r>
            </a:p>
          </p:txBody>
        </p:sp>
        <p:sp>
          <p:nvSpPr>
            <p:cNvPr id="2217" name="Rectangle 169"/>
            <p:cNvSpPr>
              <a:spLocks noChangeArrowheads="1"/>
            </p:cNvSpPr>
            <p:nvPr/>
          </p:nvSpPr>
          <p:spPr bwMode="auto">
            <a:xfrm>
              <a:off x="2857" y="2441"/>
              <a:ext cx="16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Mifflin</a:t>
              </a:r>
            </a:p>
          </p:txBody>
        </p:sp>
        <p:sp>
          <p:nvSpPr>
            <p:cNvPr id="2218" name="Rectangle 170"/>
            <p:cNvSpPr>
              <a:spLocks noChangeArrowheads="1"/>
            </p:cNvSpPr>
            <p:nvPr/>
          </p:nvSpPr>
          <p:spPr bwMode="auto">
            <a:xfrm>
              <a:off x="757" y="2412"/>
              <a:ext cx="17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Beaver</a:t>
              </a:r>
            </a:p>
          </p:txBody>
        </p:sp>
        <p:sp>
          <p:nvSpPr>
            <p:cNvPr id="2219" name="Rectangle 171"/>
            <p:cNvSpPr>
              <a:spLocks noChangeArrowheads="1"/>
            </p:cNvSpPr>
            <p:nvPr/>
          </p:nvSpPr>
          <p:spPr bwMode="auto">
            <a:xfrm>
              <a:off x="3174" y="2347"/>
              <a:ext cx="176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Snyder</a:t>
              </a:r>
            </a:p>
          </p:txBody>
        </p:sp>
        <p:sp>
          <p:nvSpPr>
            <p:cNvPr id="2220" name="Rectangle 172"/>
            <p:cNvSpPr>
              <a:spLocks noChangeArrowheads="1"/>
            </p:cNvSpPr>
            <p:nvPr/>
          </p:nvSpPr>
          <p:spPr bwMode="auto">
            <a:xfrm>
              <a:off x="1693" y="2440"/>
              <a:ext cx="18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Indiana</a:t>
              </a:r>
            </a:p>
          </p:txBody>
        </p:sp>
        <p:sp>
          <p:nvSpPr>
            <p:cNvPr id="2221" name="Rectangle 173"/>
            <p:cNvSpPr>
              <a:spLocks noChangeArrowheads="1"/>
            </p:cNvSpPr>
            <p:nvPr/>
          </p:nvSpPr>
          <p:spPr bwMode="auto">
            <a:xfrm>
              <a:off x="3805" y="2417"/>
              <a:ext cx="24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Schuylkill</a:t>
              </a:r>
            </a:p>
          </p:txBody>
        </p:sp>
        <p:sp>
          <p:nvSpPr>
            <p:cNvPr id="2222" name="Rectangle 174"/>
            <p:cNvSpPr>
              <a:spLocks noChangeArrowheads="1"/>
            </p:cNvSpPr>
            <p:nvPr/>
          </p:nvSpPr>
          <p:spPr bwMode="auto">
            <a:xfrm>
              <a:off x="4444" y="2391"/>
              <a:ext cx="34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Northampton</a:t>
              </a:r>
            </a:p>
          </p:txBody>
        </p:sp>
        <p:sp>
          <p:nvSpPr>
            <p:cNvPr id="2223" name="Rectangle 175"/>
            <p:cNvSpPr>
              <a:spLocks noChangeArrowheads="1"/>
            </p:cNvSpPr>
            <p:nvPr/>
          </p:nvSpPr>
          <p:spPr bwMode="auto">
            <a:xfrm>
              <a:off x="731" y="2116"/>
              <a:ext cx="24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Lawrence</a:t>
              </a:r>
            </a:p>
          </p:txBody>
        </p:sp>
        <p:sp>
          <p:nvSpPr>
            <p:cNvPr id="2224" name="Rectangle 176"/>
            <p:cNvSpPr>
              <a:spLocks noChangeArrowheads="1"/>
            </p:cNvSpPr>
            <p:nvPr/>
          </p:nvSpPr>
          <p:spPr bwMode="auto">
            <a:xfrm>
              <a:off x="4197" y="2238"/>
              <a:ext cx="18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Carbon</a:t>
              </a:r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3197" y="2190"/>
              <a:ext cx="15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Union</a:t>
              </a:r>
            </a:p>
          </p:txBody>
        </p:sp>
        <p:sp>
          <p:nvSpPr>
            <p:cNvPr id="2226" name="Rectangle 178"/>
            <p:cNvSpPr>
              <a:spLocks noChangeArrowheads="1"/>
            </p:cNvSpPr>
            <p:nvPr/>
          </p:nvSpPr>
          <p:spPr bwMode="auto">
            <a:xfrm>
              <a:off x="1393" y="2270"/>
              <a:ext cx="27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Armstrong</a:t>
              </a:r>
            </a:p>
          </p:txBody>
        </p:sp>
        <p:sp>
          <p:nvSpPr>
            <p:cNvPr id="2227" name="Rectangle 179"/>
            <p:cNvSpPr>
              <a:spLocks noChangeArrowheads="1"/>
            </p:cNvSpPr>
            <p:nvPr/>
          </p:nvSpPr>
          <p:spPr bwMode="auto">
            <a:xfrm>
              <a:off x="1099" y="2193"/>
              <a:ext cx="15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Butler</a:t>
              </a:r>
            </a:p>
          </p:txBody>
        </p:sp>
        <p:sp>
          <p:nvSpPr>
            <p:cNvPr id="2228" name="Rectangle 180"/>
            <p:cNvSpPr>
              <a:spLocks noChangeArrowheads="1"/>
            </p:cNvSpPr>
            <p:nvPr/>
          </p:nvSpPr>
          <p:spPr bwMode="auto">
            <a:xfrm>
              <a:off x="3470" y="2090"/>
              <a:ext cx="218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Montour</a:t>
              </a:r>
            </a:p>
          </p:txBody>
        </p:sp>
        <p:sp>
          <p:nvSpPr>
            <p:cNvPr id="2229" name="Rectangle 181"/>
            <p:cNvSpPr>
              <a:spLocks noChangeArrowheads="1"/>
            </p:cNvSpPr>
            <p:nvPr/>
          </p:nvSpPr>
          <p:spPr bwMode="auto">
            <a:xfrm>
              <a:off x="3409" y="2338"/>
              <a:ext cx="42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Northumberland</a:t>
              </a:r>
            </a:p>
          </p:txBody>
        </p:sp>
        <p:sp>
          <p:nvSpPr>
            <p:cNvPr id="2230" name="Rectangle 182"/>
            <p:cNvSpPr>
              <a:spLocks noChangeArrowheads="1"/>
            </p:cNvSpPr>
            <p:nvPr/>
          </p:nvSpPr>
          <p:spPr bwMode="auto">
            <a:xfrm>
              <a:off x="4495" y="2069"/>
              <a:ext cx="19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Monroe</a:t>
              </a:r>
            </a:p>
          </p:txBody>
        </p:sp>
        <p:sp>
          <p:nvSpPr>
            <p:cNvPr id="2231" name="Rectangle 183"/>
            <p:cNvSpPr>
              <a:spLocks noChangeArrowheads="1"/>
            </p:cNvSpPr>
            <p:nvPr/>
          </p:nvSpPr>
          <p:spPr bwMode="auto">
            <a:xfrm>
              <a:off x="2651" y="2217"/>
              <a:ext cx="16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Centre</a:t>
              </a:r>
            </a:p>
          </p:txBody>
        </p:sp>
        <p:sp>
          <p:nvSpPr>
            <p:cNvPr id="2232" name="Rectangle 184"/>
            <p:cNvSpPr>
              <a:spLocks noChangeArrowheads="1"/>
            </p:cNvSpPr>
            <p:nvPr/>
          </p:nvSpPr>
          <p:spPr bwMode="auto">
            <a:xfrm>
              <a:off x="2123" y="2142"/>
              <a:ext cx="24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Clearfield</a:t>
              </a:r>
            </a:p>
          </p:txBody>
        </p:sp>
        <p:sp>
          <p:nvSpPr>
            <p:cNvPr id="2233" name="Rectangle 185"/>
            <p:cNvSpPr>
              <a:spLocks noChangeArrowheads="1"/>
            </p:cNvSpPr>
            <p:nvPr/>
          </p:nvSpPr>
          <p:spPr bwMode="auto">
            <a:xfrm>
              <a:off x="3684" y="2142"/>
              <a:ext cx="238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Columbia</a:t>
              </a:r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1740" y="1989"/>
              <a:ext cx="223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Jefferson</a:t>
              </a:r>
            </a:p>
          </p:txBody>
        </p:sp>
        <p:sp>
          <p:nvSpPr>
            <p:cNvPr id="2235" name="Rectangle 187"/>
            <p:cNvSpPr>
              <a:spLocks noChangeArrowheads="1"/>
            </p:cNvSpPr>
            <p:nvPr/>
          </p:nvSpPr>
          <p:spPr bwMode="auto">
            <a:xfrm>
              <a:off x="3993" y="1951"/>
              <a:ext cx="20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Luzerne</a:t>
              </a:r>
            </a:p>
          </p:txBody>
        </p:sp>
        <p:sp>
          <p:nvSpPr>
            <p:cNvPr id="2236" name="Rectangle 188"/>
            <p:cNvSpPr>
              <a:spLocks noChangeArrowheads="1"/>
            </p:cNvSpPr>
            <p:nvPr/>
          </p:nvSpPr>
          <p:spPr bwMode="auto">
            <a:xfrm>
              <a:off x="1435" y="1989"/>
              <a:ext cx="18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Clarion</a:t>
              </a:r>
            </a:p>
          </p:txBody>
        </p:sp>
        <p:sp>
          <p:nvSpPr>
            <p:cNvPr id="2237" name="Rectangle 189"/>
            <p:cNvSpPr>
              <a:spLocks noChangeArrowheads="1"/>
            </p:cNvSpPr>
            <p:nvPr/>
          </p:nvSpPr>
          <p:spPr bwMode="auto">
            <a:xfrm>
              <a:off x="2741" y="1913"/>
              <a:ext cx="18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Clinton</a:t>
              </a:r>
            </a:p>
          </p:txBody>
        </p:sp>
        <p:sp>
          <p:nvSpPr>
            <p:cNvPr id="2238" name="Rectangle 190"/>
            <p:cNvSpPr>
              <a:spLocks noChangeArrowheads="1"/>
            </p:cNvSpPr>
            <p:nvPr/>
          </p:nvSpPr>
          <p:spPr bwMode="auto">
            <a:xfrm>
              <a:off x="819" y="1859"/>
              <a:ext cx="17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Mercer</a:t>
              </a:r>
            </a:p>
          </p:txBody>
        </p:sp>
        <p:sp>
          <p:nvSpPr>
            <p:cNvPr id="2239" name="Rectangle 191"/>
            <p:cNvSpPr>
              <a:spLocks noChangeArrowheads="1"/>
            </p:cNvSpPr>
            <p:nvPr/>
          </p:nvSpPr>
          <p:spPr bwMode="auto">
            <a:xfrm>
              <a:off x="3605" y="1753"/>
              <a:ext cx="20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Sullivan</a:t>
              </a:r>
            </a:p>
          </p:txBody>
        </p:sp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3186" y="1851"/>
              <a:ext cx="24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Lycoming</a:t>
              </a:r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4741" y="1823"/>
              <a:ext cx="10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Pike</a:t>
              </a:r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2301" y="1730"/>
              <a:ext cx="22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Cameron</a:t>
              </a:r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1140" y="1807"/>
              <a:ext cx="21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Venango</a:t>
              </a:r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1593" y="1685"/>
              <a:ext cx="16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Forest</a:t>
              </a:r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2075" y="1781"/>
              <a:ext cx="8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Elk</a:t>
              </a:r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4227" y="1774"/>
              <a:ext cx="313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Lackawanna</a:t>
              </a:r>
            </a:p>
          </p:txBody>
        </p:sp>
        <p:sp>
          <p:nvSpPr>
            <p:cNvPr id="2247" name="Rectangle 199"/>
            <p:cNvSpPr>
              <a:spLocks noChangeArrowheads="1"/>
            </p:cNvSpPr>
            <p:nvPr/>
          </p:nvSpPr>
          <p:spPr bwMode="auto">
            <a:xfrm>
              <a:off x="3969" y="1685"/>
              <a:ext cx="24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Wyoming</a:t>
              </a:r>
            </a:p>
          </p:txBody>
        </p:sp>
        <p:sp>
          <p:nvSpPr>
            <p:cNvPr id="2248" name="Rectangle 200"/>
            <p:cNvSpPr>
              <a:spLocks noChangeArrowheads="1"/>
            </p:cNvSpPr>
            <p:nvPr/>
          </p:nvSpPr>
          <p:spPr bwMode="auto">
            <a:xfrm>
              <a:off x="870" y="1536"/>
              <a:ext cx="23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Crawford</a:t>
              </a:r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1526" y="1421"/>
              <a:ext cx="19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Warren</a:t>
              </a:r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4095" y="1421"/>
              <a:ext cx="33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Susquehanna</a:t>
              </a:r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4546" y="1508"/>
              <a:ext cx="17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Wayne</a:t>
              </a:r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2597" y="1421"/>
              <a:ext cx="156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Potter</a:t>
              </a:r>
            </a:p>
          </p:txBody>
        </p:sp>
        <p:sp>
          <p:nvSpPr>
            <p:cNvPr id="2253" name="Rectangle 205"/>
            <p:cNvSpPr>
              <a:spLocks noChangeArrowheads="1"/>
            </p:cNvSpPr>
            <p:nvPr/>
          </p:nvSpPr>
          <p:spPr bwMode="auto">
            <a:xfrm>
              <a:off x="2075" y="1421"/>
              <a:ext cx="20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McKean</a:t>
              </a:r>
            </a:p>
          </p:txBody>
        </p:sp>
        <p:sp>
          <p:nvSpPr>
            <p:cNvPr id="2254" name="Rectangle 206"/>
            <p:cNvSpPr>
              <a:spLocks noChangeArrowheads="1"/>
            </p:cNvSpPr>
            <p:nvPr/>
          </p:nvSpPr>
          <p:spPr bwMode="auto">
            <a:xfrm>
              <a:off x="3057" y="1421"/>
              <a:ext cx="14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Tioga</a:t>
              </a:r>
            </a:p>
          </p:txBody>
        </p:sp>
        <p:sp>
          <p:nvSpPr>
            <p:cNvPr id="2255" name="Rectangle 207"/>
            <p:cNvSpPr>
              <a:spLocks noChangeArrowheads="1"/>
            </p:cNvSpPr>
            <p:nvPr/>
          </p:nvSpPr>
          <p:spPr bwMode="auto">
            <a:xfrm>
              <a:off x="3565" y="1421"/>
              <a:ext cx="22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Bradford</a:t>
              </a:r>
            </a:p>
          </p:txBody>
        </p:sp>
        <p:sp>
          <p:nvSpPr>
            <p:cNvPr id="2256" name="Rectangle 208"/>
            <p:cNvSpPr>
              <a:spLocks noChangeArrowheads="1"/>
            </p:cNvSpPr>
            <p:nvPr/>
          </p:nvSpPr>
          <p:spPr bwMode="auto">
            <a:xfrm>
              <a:off x="988" y="1259"/>
              <a:ext cx="10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Erie</a:t>
              </a:r>
            </a:p>
          </p:txBody>
        </p:sp>
      </p:grp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20675" y="228600"/>
            <a:ext cx="8442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latin typeface="Cambria" pitchFamily="18" charset="0"/>
              </a:rPr>
              <a:t>Older Child Matching Initiative (OCMI) Map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990600" y="3886200"/>
            <a:ext cx="1343025" cy="4270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Wingdings" pitchFamily="2" charset="2"/>
              <a:buChar char="¯"/>
            </a:pPr>
            <a:r>
              <a:rPr lang="en-US" sz="1200">
                <a:latin typeface="Calibri" pitchFamily="34" charset="0"/>
                <a:sym typeface="Wingdings" pitchFamily="2" charset="2"/>
              </a:rPr>
              <a:t>Russ McCurdy</a:t>
            </a:r>
            <a:br>
              <a:rPr lang="en-US" sz="1200">
                <a:latin typeface="Calibri" pitchFamily="34" charset="0"/>
                <a:sym typeface="Wingdings" pitchFamily="2" charset="2"/>
              </a:rPr>
            </a:br>
            <a:r>
              <a:rPr lang="en-US" sz="1000" i="1">
                <a:latin typeface="Calibri" pitchFamily="34" charset="0"/>
                <a:sym typeface="Wingdings" pitchFamily="2" charset="2"/>
              </a:rPr>
              <a:t>Project STAR</a:t>
            </a:r>
          </a:p>
        </p:txBody>
      </p:sp>
      <p:sp>
        <p:nvSpPr>
          <p:cNvPr id="23557" name="TextBox 140"/>
          <p:cNvSpPr txBox="1">
            <a:spLocks noChangeArrowheads="1"/>
          </p:cNvSpPr>
          <p:nvPr/>
        </p:nvSpPr>
        <p:spPr bwMode="auto">
          <a:xfrm>
            <a:off x="1095375" y="3254375"/>
            <a:ext cx="1336675" cy="4270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Wingdings" pitchFamily="2" charset="2"/>
              <a:buChar char="¯"/>
            </a:pPr>
            <a:r>
              <a:rPr lang="en-US" sz="1200">
                <a:latin typeface="Calibri" pitchFamily="34" charset="0"/>
                <a:sym typeface="Wingdings" pitchFamily="2" charset="2"/>
              </a:rPr>
              <a:t>Nic Landon</a:t>
            </a:r>
            <a:br>
              <a:rPr lang="en-US" sz="1200">
                <a:latin typeface="Calibri" pitchFamily="34" charset="0"/>
                <a:sym typeface="Wingdings" pitchFamily="2" charset="2"/>
              </a:rPr>
            </a:br>
            <a:r>
              <a:rPr lang="en-US" sz="1000" i="1">
                <a:latin typeface="Calibri" pitchFamily="34" charset="0"/>
                <a:sym typeface="Wingdings" pitchFamily="2" charset="2"/>
              </a:rPr>
              <a:t>Family Pathways</a:t>
            </a: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4927600" y="4178300"/>
            <a:ext cx="1249363" cy="4270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Wingdings"/>
              <a:buChar char="¯"/>
              <a:defRPr/>
            </a:pPr>
            <a:r>
              <a:rPr lang="en-US" sz="1200" dirty="0">
                <a:latin typeface="Calibri" panose="020F0502020204030204" pitchFamily="34" charset="0"/>
                <a:sym typeface="Wingdings"/>
              </a:rPr>
              <a:t>Katie Juliana</a:t>
            </a:r>
          </a:p>
          <a:p>
            <a:pPr eaLnBrk="0" hangingPunct="0">
              <a:defRPr/>
            </a:pPr>
            <a:r>
              <a:rPr lang="en-US" sz="1000" i="1" dirty="0">
                <a:latin typeface="Calibri" panose="020F0502020204030204" pitchFamily="34" charset="0"/>
                <a:sym typeface="Wingdings"/>
              </a:rPr>
              <a:t>      Diakon</a:t>
            </a:r>
          </a:p>
        </p:txBody>
      </p:sp>
      <p:sp>
        <p:nvSpPr>
          <p:cNvPr id="23559" name="TextBox 143"/>
          <p:cNvSpPr txBox="1">
            <a:spLocks noChangeArrowheads="1"/>
          </p:cNvSpPr>
          <p:nvPr/>
        </p:nvSpPr>
        <p:spPr bwMode="auto">
          <a:xfrm>
            <a:off x="6400800" y="3684588"/>
            <a:ext cx="1458913" cy="4270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Wingdings" pitchFamily="2" charset="2"/>
              <a:buChar char="¯"/>
            </a:pPr>
            <a:r>
              <a:rPr lang="en-US" sz="1200">
                <a:latin typeface="Calibri" pitchFamily="34" charset="0"/>
                <a:sym typeface="Wingdings" pitchFamily="2" charset="2"/>
              </a:rPr>
              <a:t>Helene Kosciolek</a:t>
            </a:r>
            <a:br>
              <a:rPr lang="en-US" sz="1200">
                <a:latin typeface="Calibri" pitchFamily="34" charset="0"/>
                <a:sym typeface="Wingdings" pitchFamily="2" charset="2"/>
              </a:rPr>
            </a:br>
            <a:r>
              <a:rPr lang="en-US" sz="1000" i="1">
                <a:latin typeface="Calibri" pitchFamily="34" charset="0"/>
                <a:sym typeface="Wingdings" pitchFamily="2" charset="2"/>
              </a:rPr>
              <a:t>Diakon</a:t>
            </a:r>
          </a:p>
        </p:txBody>
      </p:sp>
      <p:sp>
        <p:nvSpPr>
          <p:cNvPr id="23560" name="TextBox 147"/>
          <p:cNvSpPr txBox="1">
            <a:spLocks noChangeArrowheads="1"/>
          </p:cNvSpPr>
          <p:nvPr/>
        </p:nvSpPr>
        <p:spPr bwMode="auto">
          <a:xfrm>
            <a:off x="663575" y="1341438"/>
            <a:ext cx="1206500" cy="4270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45720">
            <a:spAutoFit/>
          </a:bodyPr>
          <a:lstStyle/>
          <a:p>
            <a:pPr marL="171450" indent="-171450" eaLnBrk="0" hangingPunct="0">
              <a:buFont typeface="Wingdings" pitchFamily="2" charset="2"/>
              <a:buChar char="¯"/>
            </a:pPr>
            <a:r>
              <a:rPr lang="en-US" sz="1200">
                <a:latin typeface="Calibri" pitchFamily="34" charset="0"/>
                <a:sym typeface="Wingdings" pitchFamily="2" charset="2"/>
              </a:rPr>
              <a:t>Karly Vogt</a:t>
            </a:r>
            <a:br>
              <a:rPr lang="en-US" sz="1200">
                <a:latin typeface="Calibri" pitchFamily="34" charset="0"/>
                <a:sym typeface="Wingdings" pitchFamily="2" charset="2"/>
              </a:rPr>
            </a:br>
            <a:r>
              <a:rPr lang="en-US" sz="1000" i="1">
                <a:latin typeface="Calibri" pitchFamily="34" charset="0"/>
                <a:sym typeface="Wingdings" pitchFamily="2" charset="2"/>
              </a:rPr>
              <a:t>Family Pathways</a:t>
            </a:r>
          </a:p>
        </p:txBody>
      </p:sp>
      <p:sp>
        <p:nvSpPr>
          <p:cNvPr id="23561" name="TextBox 148"/>
          <p:cNvSpPr txBox="1">
            <a:spLocks noChangeArrowheads="1"/>
          </p:cNvSpPr>
          <p:nvPr/>
        </p:nvSpPr>
        <p:spPr bwMode="auto">
          <a:xfrm>
            <a:off x="7056438" y="2328863"/>
            <a:ext cx="1338262" cy="4270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Wingdings" pitchFamily="2" charset="2"/>
              <a:buChar char="¯"/>
            </a:pPr>
            <a:r>
              <a:rPr lang="en-US" sz="1200">
                <a:latin typeface="Calibri" pitchFamily="34" charset="0"/>
                <a:sym typeface="Wingdings" pitchFamily="2" charset="2"/>
              </a:rPr>
              <a:t>Marian Kolcun</a:t>
            </a:r>
            <a:br>
              <a:rPr lang="en-US" sz="1200">
                <a:latin typeface="Calibri" pitchFamily="34" charset="0"/>
                <a:sym typeface="Wingdings" pitchFamily="2" charset="2"/>
              </a:rPr>
            </a:br>
            <a:r>
              <a:rPr lang="en-US" sz="1000" i="1">
                <a:latin typeface="Calibri" pitchFamily="34" charset="0"/>
                <a:sym typeface="Wingdings" pitchFamily="2" charset="2"/>
              </a:rPr>
              <a:t>Diakon</a:t>
            </a:r>
          </a:p>
        </p:txBody>
      </p:sp>
      <p:sp>
        <p:nvSpPr>
          <p:cNvPr id="23562" name="TextBox 149"/>
          <p:cNvSpPr txBox="1">
            <a:spLocks noChangeArrowheads="1"/>
          </p:cNvSpPr>
          <p:nvPr/>
        </p:nvSpPr>
        <p:spPr bwMode="auto">
          <a:xfrm>
            <a:off x="7089775" y="4330700"/>
            <a:ext cx="971550" cy="2444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Wingdings" pitchFamily="2" charset="2"/>
              <a:buChar char="¯"/>
            </a:pPr>
            <a:r>
              <a:rPr lang="en-US" sz="1000" i="1">
                <a:latin typeface="Calibri" pitchFamily="34" charset="0"/>
                <a:sym typeface="Wingdings" pitchFamily="2" charset="2"/>
              </a:rPr>
              <a:t>Bethanna</a:t>
            </a:r>
          </a:p>
        </p:txBody>
      </p:sp>
      <p:sp>
        <p:nvSpPr>
          <p:cNvPr id="23563" name="TextBox 6"/>
          <p:cNvSpPr txBox="1">
            <a:spLocks noChangeArrowheads="1"/>
          </p:cNvSpPr>
          <p:nvPr/>
        </p:nvSpPr>
        <p:spPr bwMode="auto">
          <a:xfrm>
            <a:off x="1981200" y="5257800"/>
            <a:ext cx="4735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>
                <a:latin typeface="Cambria" pitchFamily="18" charset="0"/>
              </a:rPr>
              <a:t>Karen Knodel</a:t>
            </a:r>
            <a:r>
              <a:rPr lang="en-US" sz="1000">
                <a:latin typeface="Cambria" pitchFamily="18" charset="0"/>
              </a:rPr>
              <a:t>: knodelk@diakon.org; 610.682.1527</a:t>
            </a:r>
          </a:p>
          <a:p>
            <a:pPr eaLnBrk="0" hangingPunct="0"/>
            <a:r>
              <a:rPr lang="en-US" sz="1000">
                <a:latin typeface="Cambria" pitchFamily="18" charset="0"/>
              </a:rPr>
              <a:t>Amanda Harlacher:  harlachera@kiakon.org; 717.795.0317</a:t>
            </a:r>
          </a:p>
          <a:p>
            <a:pPr eaLnBrk="0" hangingPunct="0"/>
            <a:r>
              <a:rPr lang="en-US" sz="1000" b="1">
                <a:latin typeface="Cambria" pitchFamily="18" charset="0"/>
              </a:rPr>
              <a:t>Katie Juliana</a:t>
            </a:r>
            <a:r>
              <a:rPr lang="en-US" sz="1000">
                <a:latin typeface="Cambria" pitchFamily="18" charset="0"/>
              </a:rPr>
              <a:t>: julianak@diakon.org; 717.795.0479</a:t>
            </a:r>
          </a:p>
          <a:p>
            <a:pPr eaLnBrk="0" hangingPunct="0"/>
            <a:r>
              <a:rPr lang="en-US" sz="1000" b="1">
                <a:latin typeface="Cambria" pitchFamily="18" charset="0"/>
              </a:rPr>
              <a:t>Marian Kolcun</a:t>
            </a:r>
            <a:r>
              <a:rPr lang="en-US" sz="1000">
                <a:latin typeface="Cambria" pitchFamily="18" charset="0"/>
              </a:rPr>
              <a:t>: kolcunm@diakon.org; 570.351.9290</a:t>
            </a:r>
          </a:p>
          <a:p>
            <a:pPr eaLnBrk="0" hangingPunct="0"/>
            <a:r>
              <a:rPr lang="en-US" sz="1000" b="1">
                <a:latin typeface="Cambria" pitchFamily="18" charset="0"/>
              </a:rPr>
              <a:t>Helene Kosciolek</a:t>
            </a:r>
            <a:r>
              <a:rPr lang="en-US" sz="1000">
                <a:latin typeface="Cambria" pitchFamily="18" charset="0"/>
              </a:rPr>
              <a:t>: kosciolekh@diakon.org; 610.682.1564</a:t>
            </a:r>
          </a:p>
          <a:p>
            <a:pPr eaLnBrk="0" hangingPunct="0"/>
            <a:r>
              <a:rPr lang="en-US" sz="1000" b="1">
                <a:latin typeface="Cambria" pitchFamily="18" charset="0"/>
              </a:rPr>
              <a:t>Nic Landon</a:t>
            </a:r>
            <a:r>
              <a:rPr lang="en-US" sz="1000">
                <a:latin typeface="Cambria" pitchFamily="18" charset="0"/>
              </a:rPr>
              <a:t>: nlandon@familypathways.net; 724.284.9440</a:t>
            </a:r>
          </a:p>
          <a:p>
            <a:pPr eaLnBrk="0" hangingPunct="0"/>
            <a:r>
              <a:rPr lang="en-US" sz="1000" b="1">
                <a:latin typeface="Cambria" pitchFamily="18" charset="0"/>
              </a:rPr>
              <a:t>Russ McCurdy</a:t>
            </a:r>
            <a:r>
              <a:rPr lang="en-US" sz="1000">
                <a:latin typeface="Cambria" pitchFamily="18" charset="0"/>
              </a:rPr>
              <a:t>: rum@the-institute.org; 412.244.3083</a:t>
            </a:r>
          </a:p>
          <a:p>
            <a:pPr eaLnBrk="0" hangingPunct="0"/>
            <a:r>
              <a:rPr lang="en-US" sz="1000" b="1">
                <a:latin typeface="Cambria" pitchFamily="18" charset="0"/>
              </a:rPr>
              <a:t>Karly Vogt</a:t>
            </a:r>
            <a:r>
              <a:rPr lang="en-US" sz="1000">
                <a:latin typeface="Cambria" pitchFamily="18" charset="0"/>
              </a:rPr>
              <a:t>: kvogt@familypathways.net; 814.807.2578</a:t>
            </a:r>
          </a:p>
        </p:txBody>
      </p:sp>
      <p:sp>
        <p:nvSpPr>
          <p:cNvPr id="23564" name="TextBox 150"/>
          <p:cNvSpPr txBox="1">
            <a:spLocks noChangeArrowheads="1"/>
          </p:cNvSpPr>
          <p:nvPr/>
        </p:nvSpPr>
        <p:spPr bwMode="auto">
          <a:xfrm>
            <a:off x="3429000" y="3657600"/>
            <a:ext cx="1600200" cy="4270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0" hangingPunct="0">
              <a:buFont typeface="Wingdings" pitchFamily="2" charset="2"/>
              <a:buChar char="¯"/>
            </a:pPr>
            <a:r>
              <a:rPr lang="en-US" sz="1200" i="1">
                <a:latin typeface="Calibri" pitchFamily="34" charset="0"/>
                <a:sym typeface="Wingdings" pitchFamily="2" charset="2"/>
              </a:rPr>
              <a:t>Amanda Harlacher</a:t>
            </a:r>
            <a:r>
              <a:rPr lang="en-US" sz="1000" i="1">
                <a:latin typeface="Calibri" pitchFamily="34" charset="0"/>
                <a:sym typeface="Wingdings" pitchFamily="2" charset="2"/>
              </a:rPr>
              <a:t> Diakon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447800"/>
            <a:ext cx="13509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524000"/>
            <a:ext cx="12160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524000"/>
            <a:ext cx="1343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12"/>
          <p:cNvSpPr txBox="1">
            <a:spLocks noChangeArrowheads="1"/>
          </p:cNvSpPr>
          <p:nvPr/>
        </p:nvSpPr>
        <p:spPr bwMode="auto">
          <a:xfrm>
            <a:off x="3810000" y="27432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Segoe Print"/>
                <a:ea typeface="SimHei"/>
                <a:cs typeface="SimHei"/>
              </a:rPr>
              <a:t>Katie Juliana</a:t>
            </a:r>
          </a:p>
        </p:txBody>
      </p:sp>
      <p:sp>
        <p:nvSpPr>
          <p:cNvPr id="25605" name="TextBox 13"/>
          <p:cNvSpPr txBox="1">
            <a:spLocks noChangeArrowheads="1"/>
          </p:cNvSpPr>
          <p:nvPr/>
        </p:nvSpPr>
        <p:spPr bwMode="auto">
          <a:xfrm>
            <a:off x="1219200" y="28194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Segoe Print"/>
                <a:ea typeface="SimHei"/>
                <a:cs typeface="SimHei"/>
              </a:rPr>
              <a:t>Karen Knodel</a:t>
            </a:r>
          </a:p>
        </p:txBody>
      </p:sp>
      <p:sp>
        <p:nvSpPr>
          <p:cNvPr id="25606" name="TextBox 14"/>
          <p:cNvSpPr txBox="1">
            <a:spLocks noChangeArrowheads="1"/>
          </p:cNvSpPr>
          <p:nvPr/>
        </p:nvSpPr>
        <p:spPr bwMode="auto">
          <a:xfrm>
            <a:off x="6172200" y="2895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Segoe Print"/>
                <a:ea typeface="SimHei"/>
                <a:cs typeface="SimHei"/>
              </a:rPr>
              <a:t>Marian Kolcun</a:t>
            </a:r>
          </a:p>
        </p:txBody>
      </p:sp>
      <p:grpSp>
        <p:nvGrpSpPr>
          <p:cNvPr id="25607" name="Group 19"/>
          <p:cNvGrpSpPr>
            <a:grpSpLocks/>
          </p:cNvGrpSpPr>
          <p:nvPr/>
        </p:nvGrpSpPr>
        <p:grpSpPr bwMode="auto">
          <a:xfrm>
            <a:off x="914400" y="3548063"/>
            <a:ext cx="1284288" cy="1838325"/>
            <a:chOff x="525379" y="3355848"/>
            <a:chExt cx="1673352" cy="2696563"/>
          </a:xfrm>
        </p:grpSpPr>
        <p:pic>
          <p:nvPicPr>
            <p:cNvPr id="25618" name="Picture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5379" y="3355848"/>
              <a:ext cx="1673352" cy="167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9" name="TextBox 15"/>
            <p:cNvSpPr txBox="1">
              <a:spLocks noChangeArrowheads="1"/>
            </p:cNvSpPr>
            <p:nvPr/>
          </p:nvSpPr>
          <p:spPr bwMode="auto">
            <a:xfrm>
              <a:off x="525379" y="5104448"/>
              <a:ext cx="1673352" cy="94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Segoe Print"/>
                  <a:ea typeface="SimHei"/>
                  <a:cs typeface="SimHei"/>
                </a:rPr>
                <a:t>Helene Kosciolek</a:t>
              </a:r>
            </a:p>
          </p:txBody>
        </p:sp>
      </p:grpSp>
      <p:grpSp>
        <p:nvGrpSpPr>
          <p:cNvPr id="25608" name="Group 20"/>
          <p:cNvGrpSpPr>
            <a:grpSpLocks/>
          </p:cNvGrpSpPr>
          <p:nvPr/>
        </p:nvGrpSpPr>
        <p:grpSpPr bwMode="auto">
          <a:xfrm>
            <a:off x="2971800" y="3548063"/>
            <a:ext cx="1363663" cy="2000250"/>
            <a:chOff x="2842766" y="3355848"/>
            <a:chExt cx="1673352" cy="2572865"/>
          </a:xfrm>
        </p:grpSpPr>
        <p:pic>
          <p:nvPicPr>
            <p:cNvPr id="25616" name="Picture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2766" y="3355848"/>
              <a:ext cx="1673352" cy="167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7" name="TextBox 16"/>
            <p:cNvSpPr txBox="1">
              <a:spLocks noChangeArrowheads="1"/>
            </p:cNvSpPr>
            <p:nvPr/>
          </p:nvSpPr>
          <p:spPr bwMode="auto">
            <a:xfrm>
              <a:off x="2992764" y="5103762"/>
              <a:ext cx="1373356" cy="824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Segoe Print"/>
                  <a:ea typeface="SimHei"/>
                  <a:cs typeface="SimHei"/>
                </a:rPr>
                <a:t>Nic Landon</a:t>
              </a:r>
            </a:p>
          </p:txBody>
        </p:sp>
      </p:grpSp>
      <p:grpSp>
        <p:nvGrpSpPr>
          <p:cNvPr id="25609" name="Group 21"/>
          <p:cNvGrpSpPr>
            <a:grpSpLocks/>
          </p:cNvGrpSpPr>
          <p:nvPr/>
        </p:nvGrpSpPr>
        <p:grpSpPr bwMode="auto">
          <a:xfrm>
            <a:off x="5181600" y="3548063"/>
            <a:ext cx="1292225" cy="1893887"/>
            <a:chOff x="4626753" y="3355848"/>
            <a:chExt cx="1673352" cy="2654241"/>
          </a:xfrm>
        </p:grpSpPr>
        <p:pic>
          <p:nvPicPr>
            <p:cNvPr id="25614" name="Picture 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26753" y="3355848"/>
              <a:ext cx="1673352" cy="167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TextBox 17"/>
            <p:cNvSpPr txBox="1">
              <a:spLocks noChangeArrowheads="1"/>
            </p:cNvSpPr>
            <p:nvPr/>
          </p:nvSpPr>
          <p:spPr bwMode="auto">
            <a:xfrm>
              <a:off x="4626753" y="5104375"/>
              <a:ext cx="1673352" cy="90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Segoe Print"/>
                  <a:ea typeface="SimHei"/>
                  <a:cs typeface="SimHei"/>
                </a:rPr>
                <a:t>Russ McCurdy</a:t>
              </a:r>
            </a:p>
          </p:txBody>
        </p:sp>
      </p:grpSp>
      <p:grpSp>
        <p:nvGrpSpPr>
          <p:cNvPr id="25610" name="Group 22"/>
          <p:cNvGrpSpPr>
            <a:grpSpLocks/>
          </p:cNvGrpSpPr>
          <p:nvPr/>
        </p:nvGrpSpPr>
        <p:grpSpPr bwMode="auto">
          <a:xfrm>
            <a:off x="7239000" y="3548063"/>
            <a:ext cx="1371600" cy="2027237"/>
            <a:chOff x="6937248" y="3355848"/>
            <a:chExt cx="1673352" cy="2559015"/>
          </a:xfrm>
        </p:grpSpPr>
        <p:pic>
          <p:nvPicPr>
            <p:cNvPr id="25612" name="Picture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37248" y="3355848"/>
              <a:ext cx="1673352" cy="167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3" name="TextBox 18"/>
            <p:cNvSpPr txBox="1">
              <a:spLocks noChangeArrowheads="1"/>
            </p:cNvSpPr>
            <p:nvPr/>
          </p:nvSpPr>
          <p:spPr bwMode="auto">
            <a:xfrm>
              <a:off x="7154164" y="5105277"/>
              <a:ext cx="1373156" cy="809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Segoe Print"/>
                  <a:ea typeface="SimHei"/>
                  <a:cs typeface="SimHei"/>
                </a:rPr>
                <a:t>Karly Vogt</a:t>
              </a:r>
            </a:p>
          </p:txBody>
        </p:sp>
      </p:grpSp>
      <p:sp>
        <p:nvSpPr>
          <p:cNvPr id="25611" name="Title 1"/>
          <p:cNvSpPr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sz="5000">
                <a:solidFill>
                  <a:schemeClr val="tx2"/>
                </a:solidFill>
                <a:latin typeface="Calibri" pitchFamily="34" charset="0"/>
              </a:rPr>
              <a:t>OCMI Recruiters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roup 72"/>
          <p:cNvGrpSpPr>
            <a:grpSpLocks/>
          </p:cNvGrpSpPr>
          <p:nvPr/>
        </p:nvGrpSpPr>
        <p:grpSpPr bwMode="auto">
          <a:xfrm>
            <a:off x="469399" y="838200"/>
            <a:ext cx="8172808" cy="4283056"/>
            <a:chOff x="707" y="1021"/>
            <a:chExt cx="4343" cy="2276"/>
          </a:xfrm>
          <a:solidFill>
            <a:schemeClr val="bg1">
              <a:lumMod val="65000"/>
            </a:schemeClr>
          </a:solidFill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707" y="1021"/>
              <a:ext cx="678" cy="374"/>
            </a:xfrm>
            <a:custGeom>
              <a:avLst/>
              <a:gdLst>
                <a:gd name="T0" fmla="*/ 564 w 678"/>
                <a:gd name="T1" fmla="*/ 240 h 374"/>
                <a:gd name="T2" fmla="*/ 676 w 678"/>
                <a:gd name="T3" fmla="*/ 372 h 374"/>
                <a:gd name="T4" fmla="*/ 2 w 678"/>
                <a:gd name="T5" fmla="*/ 258 h 374"/>
                <a:gd name="T6" fmla="*/ 30 w 678"/>
                <a:gd name="T7" fmla="*/ 248 h 374"/>
                <a:gd name="T8" fmla="*/ 56 w 678"/>
                <a:gd name="T9" fmla="*/ 236 h 374"/>
                <a:gd name="T10" fmla="*/ 84 w 678"/>
                <a:gd name="T11" fmla="*/ 224 h 374"/>
                <a:gd name="T12" fmla="*/ 102 w 678"/>
                <a:gd name="T13" fmla="*/ 216 h 374"/>
                <a:gd name="T14" fmla="*/ 170 w 678"/>
                <a:gd name="T15" fmla="*/ 192 h 374"/>
                <a:gd name="T16" fmla="*/ 204 w 678"/>
                <a:gd name="T17" fmla="*/ 170 h 374"/>
                <a:gd name="T18" fmla="*/ 236 w 678"/>
                <a:gd name="T19" fmla="*/ 156 h 374"/>
                <a:gd name="T20" fmla="*/ 256 w 678"/>
                <a:gd name="T21" fmla="*/ 146 h 374"/>
                <a:gd name="T22" fmla="*/ 262 w 678"/>
                <a:gd name="T23" fmla="*/ 134 h 374"/>
                <a:gd name="T24" fmla="*/ 276 w 678"/>
                <a:gd name="T25" fmla="*/ 110 h 374"/>
                <a:gd name="T26" fmla="*/ 278 w 678"/>
                <a:gd name="T27" fmla="*/ 102 h 374"/>
                <a:gd name="T28" fmla="*/ 292 w 678"/>
                <a:gd name="T29" fmla="*/ 100 h 374"/>
                <a:gd name="T30" fmla="*/ 304 w 678"/>
                <a:gd name="T31" fmla="*/ 92 h 374"/>
                <a:gd name="T32" fmla="*/ 310 w 678"/>
                <a:gd name="T33" fmla="*/ 92 h 374"/>
                <a:gd name="T34" fmla="*/ 322 w 678"/>
                <a:gd name="T35" fmla="*/ 92 h 374"/>
                <a:gd name="T36" fmla="*/ 324 w 678"/>
                <a:gd name="T37" fmla="*/ 100 h 374"/>
                <a:gd name="T38" fmla="*/ 324 w 678"/>
                <a:gd name="T39" fmla="*/ 104 h 374"/>
                <a:gd name="T40" fmla="*/ 320 w 678"/>
                <a:gd name="T41" fmla="*/ 104 h 374"/>
                <a:gd name="T42" fmla="*/ 314 w 678"/>
                <a:gd name="T43" fmla="*/ 102 h 374"/>
                <a:gd name="T44" fmla="*/ 310 w 678"/>
                <a:gd name="T45" fmla="*/ 104 h 374"/>
                <a:gd name="T46" fmla="*/ 310 w 678"/>
                <a:gd name="T47" fmla="*/ 108 h 374"/>
                <a:gd name="T48" fmla="*/ 290 w 678"/>
                <a:gd name="T49" fmla="*/ 110 h 374"/>
                <a:gd name="T50" fmla="*/ 284 w 678"/>
                <a:gd name="T51" fmla="*/ 114 h 374"/>
                <a:gd name="T52" fmla="*/ 280 w 678"/>
                <a:gd name="T53" fmla="*/ 118 h 374"/>
                <a:gd name="T54" fmla="*/ 276 w 678"/>
                <a:gd name="T55" fmla="*/ 122 h 374"/>
                <a:gd name="T56" fmla="*/ 272 w 678"/>
                <a:gd name="T57" fmla="*/ 130 h 374"/>
                <a:gd name="T58" fmla="*/ 268 w 678"/>
                <a:gd name="T59" fmla="*/ 132 h 374"/>
                <a:gd name="T60" fmla="*/ 270 w 678"/>
                <a:gd name="T61" fmla="*/ 138 h 374"/>
                <a:gd name="T62" fmla="*/ 284 w 678"/>
                <a:gd name="T63" fmla="*/ 134 h 374"/>
                <a:gd name="T64" fmla="*/ 300 w 678"/>
                <a:gd name="T65" fmla="*/ 128 h 374"/>
                <a:gd name="T66" fmla="*/ 316 w 678"/>
                <a:gd name="T67" fmla="*/ 120 h 374"/>
                <a:gd name="T68" fmla="*/ 322 w 678"/>
                <a:gd name="T69" fmla="*/ 114 h 374"/>
                <a:gd name="T70" fmla="*/ 326 w 678"/>
                <a:gd name="T71" fmla="*/ 112 h 374"/>
                <a:gd name="T72" fmla="*/ 334 w 678"/>
                <a:gd name="T73" fmla="*/ 114 h 374"/>
                <a:gd name="T74" fmla="*/ 342 w 678"/>
                <a:gd name="T75" fmla="*/ 110 h 374"/>
                <a:gd name="T76" fmla="*/ 364 w 678"/>
                <a:gd name="T77" fmla="*/ 100 h 374"/>
                <a:gd name="T78" fmla="*/ 372 w 678"/>
                <a:gd name="T79" fmla="*/ 94 h 374"/>
                <a:gd name="T80" fmla="*/ 426 w 678"/>
                <a:gd name="T81" fmla="*/ 62 h 374"/>
                <a:gd name="T82" fmla="*/ 440 w 678"/>
                <a:gd name="T83" fmla="*/ 52 h 374"/>
                <a:gd name="T84" fmla="*/ 460 w 678"/>
                <a:gd name="T85" fmla="*/ 46 h 374"/>
                <a:gd name="T86" fmla="*/ 482 w 678"/>
                <a:gd name="T87" fmla="*/ 36 h 374"/>
                <a:gd name="T88" fmla="*/ 490 w 678"/>
                <a:gd name="T89" fmla="*/ 38 h 374"/>
                <a:gd name="T90" fmla="*/ 514 w 678"/>
                <a:gd name="T91" fmla="*/ 28 h 374"/>
                <a:gd name="T92" fmla="*/ 532 w 678"/>
                <a:gd name="T93" fmla="*/ 14 h 374"/>
                <a:gd name="T94" fmla="*/ 554 w 678"/>
                <a:gd name="T95" fmla="*/ 6 h 374"/>
                <a:gd name="T96" fmla="*/ 564 w 678"/>
                <a:gd name="T97" fmla="*/ 0 h 374"/>
                <a:gd name="T98" fmla="*/ 564 w 678"/>
                <a:gd name="T9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8" h="374">
                  <a:moveTo>
                    <a:pt x="564" y="0"/>
                  </a:moveTo>
                  <a:lnTo>
                    <a:pt x="564" y="240"/>
                  </a:lnTo>
                  <a:lnTo>
                    <a:pt x="678" y="240"/>
                  </a:lnTo>
                  <a:lnTo>
                    <a:pt x="676" y="372"/>
                  </a:lnTo>
                  <a:lnTo>
                    <a:pt x="0" y="374"/>
                  </a:lnTo>
                  <a:lnTo>
                    <a:pt x="2" y="258"/>
                  </a:lnTo>
                  <a:lnTo>
                    <a:pt x="20" y="250"/>
                  </a:lnTo>
                  <a:lnTo>
                    <a:pt x="30" y="248"/>
                  </a:lnTo>
                  <a:lnTo>
                    <a:pt x="50" y="240"/>
                  </a:lnTo>
                  <a:lnTo>
                    <a:pt x="56" y="236"/>
                  </a:lnTo>
                  <a:lnTo>
                    <a:pt x="64" y="232"/>
                  </a:lnTo>
                  <a:lnTo>
                    <a:pt x="84" y="224"/>
                  </a:lnTo>
                  <a:lnTo>
                    <a:pt x="98" y="216"/>
                  </a:lnTo>
                  <a:lnTo>
                    <a:pt x="102" y="216"/>
                  </a:lnTo>
                  <a:lnTo>
                    <a:pt x="120" y="212"/>
                  </a:lnTo>
                  <a:lnTo>
                    <a:pt x="170" y="192"/>
                  </a:lnTo>
                  <a:lnTo>
                    <a:pt x="192" y="178"/>
                  </a:lnTo>
                  <a:lnTo>
                    <a:pt x="204" y="170"/>
                  </a:lnTo>
                  <a:lnTo>
                    <a:pt x="224" y="162"/>
                  </a:lnTo>
                  <a:lnTo>
                    <a:pt x="236" y="156"/>
                  </a:lnTo>
                  <a:lnTo>
                    <a:pt x="250" y="148"/>
                  </a:lnTo>
                  <a:lnTo>
                    <a:pt x="256" y="146"/>
                  </a:lnTo>
                  <a:lnTo>
                    <a:pt x="258" y="142"/>
                  </a:lnTo>
                  <a:lnTo>
                    <a:pt x="262" y="134"/>
                  </a:lnTo>
                  <a:lnTo>
                    <a:pt x="272" y="118"/>
                  </a:lnTo>
                  <a:lnTo>
                    <a:pt x="276" y="110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88" y="100"/>
                  </a:lnTo>
                  <a:lnTo>
                    <a:pt x="292" y="100"/>
                  </a:lnTo>
                  <a:lnTo>
                    <a:pt x="300" y="94"/>
                  </a:lnTo>
                  <a:lnTo>
                    <a:pt x="304" y="92"/>
                  </a:lnTo>
                  <a:lnTo>
                    <a:pt x="308" y="90"/>
                  </a:lnTo>
                  <a:lnTo>
                    <a:pt x="310" y="92"/>
                  </a:lnTo>
                  <a:lnTo>
                    <a:pt x="316" y="92"/>
                  </a:lnTo>
                  <a:lnTo>
                    <a:pt x="322" y="92"/>
                  </a:lnTo>
                  <a:lnTo>
                    <a:pt x="324" y="92"/>
                  </a:lnTo>
                  <a:lnTo>
                    <a:pt x="324" y="100"/>
                  </a:lnTo>
                  <a:lnTo>
                    <a:pt x="324" y="102"/>
                  </a:lnTo>
                  <a:lnTo>
                    <a:pt x="324" y="104"/>
                  </a:lnTo>
                  <a:lnTo>
                    <a:pt x="324" y="104"/>
                  </a:lnTo>
                  <a:lnTo>
                    <a:pt x="320" y="104"/>
                  </a:lnTo>
                  <a:lnTo>
                    <a:pt x="316" y="104"/>
                  </a:lnTo>
                  <a:lnTo>
                    <a:pt x="314" y="102"/>
                  </a:lnTo>
                  <a:lnTo>
                    <a:pt x="312" y="102"/>
                  </a:lnTo>
                  <a:lnTo>
                    <a:pt x="310" y="104"/>
                  </a:lnTo>
                  <a:lnTo>
                    <a:pt x="310" y="106"/>
                  </a:lnTo>
                  <a:lnTo>
                    <a:pt x="310" y="108"/>
                  </a:lnTo>
                  <a:lnTo>
                    <a:pt x="300" y="110"/>
                  </a:lnTo>
                  <a:lnTo>
                    <a:pt x="290" y="110"/>
                  </a:lnTo>
                  <a:lnTo>
                    <a:pt x="288" y="112"/>
                  </a:lnTo>
                  <a:lnTo>
                    <a:pt x="284" y="114"/>
                  </a:lnTo>
                  <a:lnTo>
                    <a:pt x="282" y="118"/>
                  </a:lnTo>
                  <a:lnTo>
                    <a:pt x="280" y="118"/>
                  </a:lnTo>
                  <a:lnTo>
                    <a:pt x="278" y="120"/>
                  </a:lnTo>
                  <a:lnTo>
                    <a:pt x="276" y="122"/>
                  </a:lnTo>
                  <a:lnTo>
                    <a:pt x="276" y="126"/>
                  </a:lnTo>
                  <a:lnTo>
                    <a:pt x="272" y="130"/>
                  </a:lnTo>
                  <a:lnTo>
                    <a:pt x="270" y="130"/>
                  </a:lnTo>
                  <a:lnTo>
                    <a:pt x="268" y="132"/>
                  </a:lnTo>
                  <a:lnTo>
                    <a:pt x="268" y="136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4" y="134"/>
                  </a:lnTo>
                  <a:lnTo>
                    <a:pt x="292" y="132"/>
                  </a:lnTo>
                  <a:lnTo>
                    <a:pt x="300" y="128"/>
                  </a:lnTo>
                  <a:lnTo>
                    <a:pt x="308" y="124"/>
                  </a:lnTo>
                  <a:lnTo>
                    <a:pt x="316" y="120"/>
                  </a:lnTo>
                  <a:lnTo>
                    <a:pt x="320" y="118"/>
                  </a:lnTo>
                  <a:lnTo>
                    <a:pt x="322" y="114"/>
                  </a:lnTo>
                  <a:lnTo>
                    <a:pt x="322" y="112"/>
                  </a:lnTo>
                  <a:lnTo>
                    <a:pt x="326" y="112"/>
                  </a:lnTo>
                  <a:lnTo>
                    <a:pt x="332" y="114"/>
                  </a:lnTo>
                  <a:lnTo>
                    <a:pt x="334" y="114"/>
                  </a:lnTo>
                  <a:lnTo>
                    <a:pt x="336" y="112"/>
                  </a:lnTo>
                  <a:lnTo>
                    <a:pt x="342" y="110"/>
                  </a:lnTo>
                  <a:lnTo>
                    <a:pt x="352" y="104"/>
                  </a:lnTo>
                  <a:lnTo>
                    <a:pt x="364" y="100"/>
                  </a:lnTo>
                  <a:lnTo>
                    <a:pt x="368" y="98"/>
                  </a:lnTo>
                  <a:lnTo>
                    <a:pt x="372" y="94"/>
                  </a:lnTo>
                  <a:lnTo>
                    <a:pt x="410" y="70"/>
                  </a:lnTo>
                  <a:lnTo>
                    <a:pt x="426" y="62"/>
                  </a:lnTo>
                  <a:lnTo>
                    <a:pt x="434" y="56"/>
                  </a:lnTo>
                  <a:lnTo>
                    <a:pt x="440" y="52"/>
                  </a:lnTo>
                  <a:lnTo>
                    <a:pt x="448" y="52"/>
                  </a:lnTo>
                  <a:lnTo>
                    <a:pt x="460" y="46"/>
                  </a:lnTo>
                  <a:lnTo>
                    <a:pt x="476" y="36"/>
                  </a:lnTo>
                  <a:lnTo>
                    <a:pt x="482" y="36"/>
                  </a:lnTo>
                  <a:lnTo>
                    <a:pt x="486" y="38"/>
                  </a:lnTo>
                  <a:lnTo>
                    <a:pt x="490" y="38"/>
                  </a:lnTo>
                  <a:lnTo>
                    <a:pt x="504" y="34"/>
                  </a:lnTo>
                  <a:lnTo>
                    <a:pt x="514" y="28"/>
                  </a:lnTo>
                  <a:lnTo>
                    <a:pt x="528" y="18"/>
                  </a:lnTo>
                  <a:lnTo>
                    <a:pt x="532" y="14"/>
                  </a:lnTo>
                  <a:lnTo>
                    <a:pt x="540" y="12"/>
                  </a:lnTo>
                  <a:lnTo>
                    <a:pt x="554" y="6"/>
                  </a:lnTo>
                  <a:lnTo>
                    <a:pt x="560" y="2"/>
                  </a:lnTo>
                  <a:lnTo>
                    <a:pt x="564" y="0"/>
                  </a:lnTo>
                  <a:lnTo>
                    <a:pt x="564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3382" y="1257"/>
              <a:ext cx="604" cy="409"/>
            </a:xfrm>
            <a:custGeom>
              <a:avLst/>
              <a:gdLst>
                <a:gd name="T0" fmla="*/ 272 w 604"/>
                <a:gd name="T1" fmla="*/ 2 h 409"/>
                <a:gd name="T2" fmla="*/ 582 w 604"/>
                <a:gd name="T3" fmla="*/ 4 h 409"/>
                <a:gd name="T4" fmla="*/ 604 w 604"/>
                <a:gd name="T5" fmla="*/ 312 h 409"/>
                <a:gd name="T6" fmla="*/ 546 w 604"/>
                <a:gd name="T7" fmla="*/ 318 h 409"/>
                <a:gd name="T8" fmla="*/ 542 w 604"/>
                <a:gd name="T9" fmla="*/ 318 h 409"/>
                <a:gd name="T10" fmla="*/ 542 w 604"/>
                <a:gd name="T11" fmla="*/ 322 h 409"/>
                <a:gd name="T12" fmla="*/ 540 w 604"/>
                <a:gd name="T13" fmla="*/ 330 h 409"/>
                <a:gd name="T14" fmla="*/ 540 w 604"/>
                <a:gd name="T15" fmla="*/ 330 h 409"/>
                <a:gd name="T16" fmla="*/ 540 w 604"/>
                <a:gd name="T17" fmla="*/ 332 h 409"/>
                <a:gd name="T18" fmla="*/ 536 w 604"/>
                <a:gd name="T19" fmla="*/ 359 h 409"/>
                <a:gd name="T20" fmla="*/ 536 w 604"/>
                <a:gd name="T21" fmla="*/ 361 h 409"/>
                <a:gd name="T22" fmla="*/ 526 w 604"/>
                <a:gd name="T23" fmla="*/ 409 h 409"/>
                <a:gd name="T24" fmla="*/ 40 w 604"/>
                <a:gd name="T25" fmla="*/ 363 h 409"/>
                <a:gd name="T26" fmla="*/ 40 w 604"/>
                <a:gd name="T27" fmla="*/ 361 h 409"/>
                <a:gd name="T28" fmla="*/ 20 w 604"/>
                <a:gd name="T29" fmla="*/ 160 h 409"/>
                <a:gd name="T30" fmla="*/ 20 w 604"/>
                <a:gd name="T31" fmla="*/ 158 h 409"/>
                <a:gd name="T32" fmla="*/ 0 w 604"/>
                <a:gd name="T33" fmla="*/ 0 h 409"/>
                <a:gd name="T34" fmla="*/ 272 w 604"/>
                <a:gd name="T35" fmla="*/ 2 h 409"/>
                <a:gd name="T36" fmla="*/ 272 w 604"/>
                <a:gd name="T37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4" h="409">
                  <a:moveTo>
                    <a:pt x="272" y="2"/>
                  </a:moveTo>
                  <a:lnTo>
                    <a:pt x="582" y="4"/>
                  </a:lnTo>
                  <a:lnTo>
                    <a:pt x="604" y="312"/>
                  </a:lnTo>
                  <a:lnTo>
                    <a:pt x="546" y="318"/>
                  </a:lnTo>
                  <a:lnTo>
                    <a:pt x="542" y="318"/>
                  </a:lnTo>
                  <a:lnTo>
                    <a:pt x="542" y="322"/>
                  </a:lnTo>
                  <a:lnTo>
                    <a:pt x="540" y="330"/>
                  </a:lnTo>
                  <a:lnTo>
                    <a:pt x="540" y="330"/>
                  </a:lnTo>
                  <a:lnTo>
                    <a:pt x="540" y="332"/>
                  </a:lnTo>
                  <a:lnTo>
                    <a:pt x="536" y="359"/>
                  </a:lnTo>
                  <a:lnTo>
                    <a:pt x="536" y="361"/>
                  </a:lnTo>
                  <a:lnTo>
                    <a:pt x="526" y="409"/>
                  </a:lnTo>
                  <a:lnTo>
                    <a:pt x="40" y="363"/>
                  </a:lnTo>
                  <a:lnTo>
                    <a:pt x="40" y="361"/>
                  </a:lnTo>
                  <a:lnTo>
                    <a:pt x="20" y="160"/>
                  </a:lnTo>
                  <a:lnTo>
                    <a:pt x="20" y="158"/>
                  </a:lnTo>
                  <a:lnTo>
                    <a:pt x="0" y="0"/>
                  </a:lnTo>
                  <a:lnTo>
                    <a:pt x="272" y="2"/>
                  </a:lnTo>
                  <a:lnTo>
                    <a:pt x="272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75" y="1257"/>
              <a:ext cx="547" cy="411"/>
            </a:xfrm>
            <a:custGeom>
              <a:avLst/>
              <a:gdLst>
                <a:gd name="T0" fmla="*/ 507 w 547"/>
                <a:gd name="T1" fmla="*/ 0 h 411"/>
                <a:gd name="T2" fmla="*/ 527 w 547"/>
                <a:gd name="T3" fmla="*/ 158 h 411"/>
                <a:gd name="T4" fmla="*/ 527 w 547"/>
                <a:gd name="T5" fmla="*/ 160 h 411"/>
                <a:gd name="T6" fmla="*/ 547 w 547"/>
                <a:gd name="T7" fmla="*/ 361 h 411"/>
                <a:gd name="T8" fmla="*/ 547 w 547"/>
                <a:gd name="T9" fmla="*/ 363 h 411"/>
                <a:gd name="T10" fmla="*/ 545 w 547"/>
                <a:gd name="T11" fmla="*/ 365 h 411"/>
                <a:gd name="T12" fmla="*/ 533 w 547"/>
                <a:gd name="T13" fmla="*/ 371 h 411"/>
                <a:gd name="T14" fmla="*/ 523 w 547"/>
                <a:gd name="T15" fmla="*/ 375 h 411"/>
                <a:gd name="T16" fmla="*/ 519 w 547"/>
                <a:gd name="T17" fmla="*/ 375 h 411"/>
                <a:gd name="T18" fmla="*/ 517 w 547"/>
                <a:gd name="T19" fmla="*/ 375 h 411"/>
                <a:gd name="T20" fmla="*/ 515 w 547"/>
                <a:gd name="T21" fmla="*/ 375 h 411"/>
                <a:gd name="T22" fmla="*/ 515 w 547"/>
                <a:gd name="T23" fmla="*/ 375 h 411"/>
                <a:gd name="T24" fmla="*/ 513 w 547"/>
                <a:gd name="T25" fmla="*/ 377 h 411"/>
                <a:gd name="T26" fmla="*/ 511 w 547"/>
                <a:gd name="T27" fmla="*/ 379 h 411"/>
                <a:gd name="T28" fmla="*/ 509 w 547"/>
                <a:gd name="T29" fmla="*/ 385 h 411"/>
                <a:gd name="T30" fmla="*/ 505 w 547"/>
                <a:gd name="T31" fmla="*/ 387 h 411"/>
                <a:gd name="T32" fmla="*/ 493 w 547"/>
                <a:gd name="T33" fmla="*/ 389 h 411"/>
                <a:gd name="T34" fmla="*/ 489 w 547"/>
                <a:gd name="T35" fmla="*/ 391 h 411"/>
                <a:gd name="T36" fmla="*/ 485 w 547"/>
                <a:gd name="T37" fmla="*/ 395 h 411"/>
                <a:gd name="T38" fmla="*/ 481 w 547"/>
                <a:gd name="T39" fmla="*/ 403 h 411"/>
                <a:gd name="T40" fmla="*/ 453 w 547"/>
                <a:gd name="T41" fmla="*/ 403 h 411"/>
                <a:gd name="T42" fmla="*/ 453 w 547"/>
                <a:gd name="T43" fmla="*/ 403 h 411"/>
                <a:gd name="T44" fmla="*/ 7 w 547"/>
                <a:gd name="T45" fmla="*/ 411 h 411"/>
                <a:gd name="T46" fmla="*/ 0 w 547"/>
                <a:gd name="T47" fmla="*/ 4 h 411"/>
                <a:gd name="T48" fmla="*/ 507 w 547"/>
                <a:gd name="T49" fmla="*/ 0 h 411"/>
                <a:gd name="T50" fmla="*/ 507 w 547"/>
                <a:gd name="T5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7" h="411">
                  <a:moveTo>
                    <a:pt x="507" y="0"/>
                  </a:moveTo>
                  <a:lnTo>
                    <a:pt x="527" y="158"/>
                  </a:lnTo>
                  <a:lnTo>
                    <a:pt x="527" y="160"/>
                  </a:lnTo>
                  <a:lnTo>
                    <a:pt x="547" y="361"/>
                  </a:lnTo>
                  <a:lnTo>
                    <a:pt x="547" y="363"/>
                  </a:lnTo>
                  <a:lnTo>
                    <a:pt x="545" y="365"/>
                  </a:lnTo>
                  <a:lnTo>
                    <a:pt x="533" y="371"/>
                  </a:lnTo>
                  <a:lnTo>
                    <a:pt x="523" y="375"/>
                  </a:lnTo>
                  <a:lnTo>
                    <a:pt x="519" y="375"/>
                  </a:lnTo>
                  <a:lnTo>
                    <a:pt x="517" y="375"/>
                  </a:lnTo>
                  <a:lnTo>
                    <a:pt x="515" y="375"/>
                  </a:lnTo>
                  <a:lnTo>
                    <a:pt x="515" y="375"/>
                  </a:lnTo>
                  <a:lnTo>
                    <a:pt x="513" y="377"/>
                  </a:lnTo>
                  <a:lnTo>
                    <a:pt x="511" y="379"/>
                  </a:lnTo>
                  <a:lnTo>
                    <a:pt x="509" y="385"/>
                  </a:lnTo>
                  <a:lnTo>
                    <a:pt x="505" y="387"/>
                  </a:lnTo>
                  <a:lnTo>
                    <a:pt x="493" y="389"/>
                  </a:lnTo>
                  <a:lnTo>
                    <a:pt x="489" y="391"/>
                  </a:lnTo>
                  <a:lnTo>
                    <a:pt x="485" y="395"/>
                  </a:lnTo>
                  <a:lnTo>
                    <a:pt x="481" y="403"/>
                  </a:lnTo>
                  <a:lnTo>
                    <a:pt x="453" y="403"/>
                  </a:lnTo>
                  <a:lnTo>
                    <a:pt x="453" y="403"/>
                  </a:lnTo>
                  <a:lnTo>
                    <a:pt x="7" y="411"/>
                  </a:lnTo>
                  <a:lnTo>
                    <a:pt x="0" y="4"/>
                  </a:lnTo>
                  <a:lnTo>
                    <a:pt x="507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871" y="1259"/>
              <a:ext cx="560" cy="355"/>
            </a:xfrm>
            <a:custGeom>
              <a:avLst/>
              <a:gdLst>
                <a:gd name="T0" fmla="*/ 486 w 560"/>
                <a:gd name="T1" fmla="*/ 0 h 355"/>
                <a:gd name="T2" fmla="*/ 558 w 560"/>
                <a:gd name="T3" fmla="*/ 0 h 355"/>
                <a:gd name="T4" fmla="*/ 558 w 560"/>
                <a:gd name="T5" fmla="*/ 102 h 355"/>
                <a:gd name="T6" fmla="*/ 560 w 560"/>
                <a:gd name="T7" fmla="*/ 108 h 355"/>
                <a:gd name="T8" fmla="*/ 560 w 560"/>
                <a:gd name="T9" fmla="*/ 118 h 355"/>
                <a:gd name="T10" fmla="*/ 558 w 560"/>
                <a:gd name="T11" fmla="*/ 120 h 355"/>
                <a:gd name="T12" fmla="*/ 560 w 560"/>
                <a:gd name="T13" fmla="*/ 335 h 355"/>
                <a:gd name="T14" fmla="*/ 560 w 560"/>
                <a:gd name="T15" fmla="*/ 341 h 355"/>
                <a:gd name="T16" fmla="*/ 400 w 560"/>
                <a:gd name="T17" fmla="*/ 341 h 355"/>
                <a:gd name="T18" fmla="*/ 400 w 560"/>
                <a:gd name="T19" fmla="*/ 355 h 355"/>
                <a:gd name="T20" fmla="*/ 352 w 560"/>
                <a:gd name="T21" fmla="*/ 355 h 355"/>
                <a:gd name="T22" fmla="*/ 352 w 560"/>
                <a:gd name="T23" fmla="*/ 345 h 355"/>
                <a:gd name="T24" fmla="*/ 352 w 560"/>
                <a:gd name="T25" fmla="*/ 341 h 355"/>
                <a:gd name="T26" fmla="*/ 352 w 560"/>
                <a:gd name="T27" fmla="*/ 331 h 355"/>
                <a:gd name="T28" fmla="*/ 106 w 560"/>
                <a:gd name="T29" fmla="*/ 335 h 355"/>
                <a:gd name="T30" fmla="*/ 104 w 560"/>
                <a:gd name="T31" fmla="*/ 337 h 355"/>
                <a:gd name="T32" fmla="*/ 0 w 560"/>
                <a:gd name="T33" fmla="*/ 335 h 355"/>
                <a:gd name="T34" fmla="*/ 4 w 560"/>
                <a:gd name="T35" fmla="*/ 148 h 355"/>
                <a:gd name="T36" fmla="*/ 24 w 560"/>
                <a:gd name="T37" fmla="*/ 148 h 355"/>
                <a:gd name="T38" fmla="*/ 24 w 560"/>
                <a:gd name="T39" fmla="*/ 136 h 355"/>
                <a:gd name="T40" fmla="*/ 26 w 560"/>
                <a:gd name="T41" fmla="*/ 136 h 355"/>
                <a:gd name="T42" fmla="*/ 30 w 560"/>
                <a:gd name="T43" fmla="*/ 42 h 355"/>
                <a:gd name="T44" fmla="*/ 26 w 560"/>
                <a:gd name="T45" fmla="*/ 42 h 355"/>
                <a:gd name="T46" fmla="*/ 26 w 560"/>
                <a:gd name="T47" fmla="*/ 2 h 355"/>
                <a:gd name="T48" fmla="*/ 486 w 560"/>
                <a:gd name="T49" fmla="*/ 0 h 355"/>
                <a:gd name="T50" fmla="*/ 486 w 560"/>
                <a:gd name="T5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0" h="355">
                  <a:moveTo>
                    <a:pt x="486" y="0"/>
                  </a:moveTo>
                  <a:lnTo>
                    <a:pt x="558" y="0"/>
                  </a:lnTo>
                  <a:lnTo>
                    <a:pt x="558" y="102"/>
                  </a:lnTo>
                  <a:lnTo>
                    <a:pt x="560" y="108"/>
                  </a:lnTo>
                  <a:lnTo>
                    <a:pt x="560" y="118"/>
                  </a:lnTo>
                  <a:lnTo>
                    <a:pt x="558" y="120"/>
                  </a:lnTo>
                  <a:lnTo>
                    <a:pt x="560" y="335"/>
                  </a:lnTo>
                  <a:lnTo>
                    <a:pt x="560" y="341"/>
                  </a:lnTo>
                  <a:lnTo>
                    <a:pt x="400" y="341"/>
                  </a:lnTo>
                  <a:lnTo>
                    <a:pt x="400" y="355"/>
                  </a:lnTo>
                  <a:lnTo>
                    <a:pt x="352" y="355"/>
                  </a:lnTo>
                  <a:lnTo>
                    <a:pt x="352" y="345"/>
                  </a:lnTo>
                  <a:lnTo>
                    <a:pt x="352" y="341"/>
                  </a:lnTo>
                  <a:lnTo>
                    <a:pt x="352" y="331"/>
                  </a:lnTo>
                  <a:lnTo>
                    <a:pt x="106" y="335"/>
                  </a:lnTo>
                  <a:lnTo>
                    <a:pt x="104" y="337"/>
                  </a:lnTo>
                  <a:lnTo>
                    <a:pt x="0" y="335"/>
                  </a:lnTo>
                  <a:lnTo>
                    <a:pt x="4" y="148"/>
                  </a:lnTo>
                  <a:lnTo>
                    <a:pt x="24" y="148"/>
                  </a:lnTo>
                  <a:lnTo>
                    <a:pt x="24" y="136"/>
                  </a:lnTo>
                  <a:lnTo>
                    <a:pt x="26" y="136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6" y="2"/>
                  </a:lnTo>
                  <a:lnTo>
                    <a:pt x="486" y="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429" y="1259"/>
              <a:ext cx="453" cy="467"/>
            </a:xfrm>
            <a:custGeom>
              <a:avLst/>
              <a:gdLst>
                <a:gd name="T0" fmla="*/ 340 w 453"/>
                <a:gd name="T1" fmla="*/ 2 h 467"/>
                <a:gd name="T2" fmla="*/ 446 w 453"/>
                <a:gd name="T3" fmla="*/ 2 h 467"/>
                <a:gd name="T4" fmla="*/ 453 w 453"/>
                <a:gd name="T5" fmla="*/ 467 h 467"/>
                <a:gd name="T6" fmla="*/ 118 w 453"/>
                <a:gd name="T7" fmla="*/ 467 h 467"/>
                <a:gd name="T8" fmla="*/ 4 w 453"/>
                <a:gd name="T9" fmla="*/ 341 h 467"/>
                <a:gd name="T10" fmla="*/ 2 w 453"/>
                <a:gd name="T11" fmla="*/ 341 h 467"/>
                <a:gd name="T12" fmla="*/ 2 w 453"/>
                <a:gd name="T13" fmla="*/ 335 h 467"/>
                <a:gd name="T14" fmla="*/ 0 w 453"/>
                <a:gd name="T15" fmla="*/ 120 h 467"/>
                <a:gd name="T16" fmla="*/ 2 w 453"/>
                <a:gd name="T17" fmla="*/ 118 h 467"/>
                <a:gd name="T18" fmla="*/ 2 w 453"/>
                <a:gd name="T19" fmla="*/ 108 h 467"/>
                <a:gd name="T20" fmla="*/ 0 w 453"/>
                <a:gd name="T21" fmla="*/ 102 h 467"/>
                <a:gd name="T22" fmla="*/ 0 w 453"/>
                <a:gd name="T23" fmla="*/ 0 h 467"/>
                <a:gd name="T24" fmla="*/ 340 w 453"/>
                <a:gd name="T25" fmla="*/ 2 h 467"/>
                <a:gd name="T26" fmla="*/ 340 w 453"/>
                <a:gd name="T27" fmla="*/ 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3" h="467">
                  <a:moveTo>
                    <a:pt x="340" y="2"/>
                  </a:moveTo>
                  <a:lnTo>
                    <a:pt x="446" y="2"/>
                  </a:lnTo>
                  <a:lnTo>
                    <a:pt x="453" y="467"/>
                  </a:lnTo>
                  <a:lnTo>
                    <a:pt x="118" y="467"/>
                  </a:lnTo>
                  <a:lnTo>
                    <a:pt x="4" y="341"/>
                  </a:lnTo>
                  <a:lnTo>
                    <a:pt x="2" y="341"/>
                  </a:lnTo>
                  <a:lnTo>
                    <a:pt x="2" y="335"/>
                  </a:lnTo>
                  <a:lnTo>
                    <a:pt x="0" y="120"/>
                  </a:lnTo>
                  <a:lnTo>
                    <a:pt x="2" y="118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340" y="2"/>
                  </a:lnTo>
                  <a:lnTo>
                    <a:pt x="34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442" y="1261"/>
              <a:ext cx="342" cy="683"/>
            </a:xfrm>
            <a:custGeom>
              <a:avLst/>
              <a:gdLst>
                <a:gd name="T0" fmla="*/ 124 w 342"/>
                <a:gd name="T1" fmla="*/ 14 h 683"/>
                <a:gd name="T2" fmla="*/ 122 w 342"/>
                <a:gd name="T3" fmla="*/ 24 h 683"/>
                <a:gd name="T4" fmla="*/ 142 w 342"/>
                <a:gd name="T5" fmla="*/ 42 h 683"/>
                <a:gd name="T6" fmla="*/ 156 w 342"/>
                <a:gd name="T7" fmla="*/ 40 h 683"/>
                <a:gd name="T8" fmla="*/ 170 w 342"/>
                <a:gd name="T9" fmla="*/ 58 h 683"/>
                <a:gd name="T10" fmla="*/ 178 w 342"/>
                <a:gd name="T11" fmla="*/ 80 h 683"/>
                <a:gd name="T12" fmla="*/ 174 w 342"/>
                <a:gd name="T13" fmla="*/ 94 h 683"/>
                <a:gd name="T14" fmla="*/ 184 w 342"/>
                <a:gd name="T15" fmla="*/ 110 h 683"/>
                <a:gd name="T16" fmla="*/ 184 w 342"/>
                <a:gd name="T17" fmla="*/ 120 h 683"/>
                <a:gd name="T18" fmla="*/ 202 w 342"/>
                <a:gd name="T19" fmla="*/ 120 h 683"/>
                <a:gd name="T20" fmla="*/ 214 w 342"/>
                <a:gd name="T21" fmla="*/ 120 h 683"/>
                <a:gd name="T22" fmla="*/ 230 w 342"/>
                <a:gd name="T23" fmla="*/ 116 h 683"/>
                <a:gd name="T24" fmla="*/ 242 w 342"/>
                <a:gd name="T25" fmla="*/ 118 h 683"/>
                <a:gd name="T26" fmla="*/ 250 w 342"/>
                <a:gd name="T27" fmla="*/ 116 h 683"/>
                <a:gd name="T28" fmla="*/ 258 w 342"/>
                <a:gd name="T29" fmla="*/ 132 h 683"/>
                <a:gd name="T30" fmla="*/ 276 w 342"/>
                <a:gd name="T31" fmla="*/ 134 h 683"/>
                <a:gd name="T32" fmla="*/ 290 w 342"/>
                <a:gd name="T33" fmla="*/ 140 h 683"/>
                <a:gd name="T34" fmla="*/ 298 w 342"/>
                <a:gd name="T35" fmla="*/ 158 h 683"/>
                <a:gd name="T36" fmla="*/ 310 w 342"/>
                <a:gd name="T37" fmla="*/ 164 h 683"/>
                <a:gd name="T38" fmla="*/ 322 w 342"/>
                <a:gd name="T39" fmla="*/ 168 h 683"/>
                <a:gd name="T40" fmla="*/ 312 w 342"/>
                <a:gd name="T41" fmla="*/ 180 h 683"/>
                <a:gd name="T42" fmla="*/ 302 w 342"/>
                <a:gd name="T43" fmla="*/ 190 h 683"/>
                <a:gd name="T44" fmla="*/ 306 w 342"/>
                <a:gd name="T45" fmla="*/ 204 h 683"/>
                <a:gd name="T46" fmla="*/ 334 w 342"/>
                <a:gd name="T47" fmla="*/ 214 h 683"/>
                <a:gd name="T48" fmla="*/ 338 w 342"/>
                <a:gd name="T49" fmla="*/ 254 h 683"/>
                <a:gd name="T50" fmla="*/ 326 w 342"/>
                <a:gd name="T51" fmla="*/ 258 h 683"/>
                <a:gd name="T52" fmla="*/ 336 w 342"/>
                <a:gd name="T53" fmla="*/ 278 h 683"/>
                <a:gd name="T54" fmla="*/ 332 w 342"/>
                <a:gd name="T55" fmla="*/ 292 h 683"/>
                <a:gd name="T56" fmla="*/ 338 w 342"/>
                <a:gd name="T57" fmla="*/ 302 h 683"/>
                <a:gd name="T58" fmla="*/ 338 w 342"/>
                <a:gd name="T59" fmla="*/ 341 h 683"/>
                <a:gd name="T60" fmla="*/ 330 w 342"/>
                <a:gd name="T61" fmla="*/ 347 h 683"/>
                <a:gd name="T62" fmla="*/ 322 w 342"/>
                <a:gd name="T63" fmla="*/ 351 h 683"/>
                <a:gd name="T64" fmla="*/ 238 w 342"/>
                <a:gd name="T65" fmla="*/ 481 h 683"/>
                <a:gd name="T66" fmla="*/ 238 w 342"/>
                <a:gd name="T67" fmla="*/ 493 h 683"/>
                <a:gd name="T68" fmla="*/ 228 w 342"/>
                <a:gd name="T69" fmla="*/ 501 h 683"/>
                <a:gd name="T70" fmla="*/ 212 w 342"/>
                <a:gd name="T71" fmla="*/ 511 h 683"/>
                <a:gd name="T72" fmla="*/ 194 w 342"/>
                <a:gd name="T73" fmla="*/ 515 h 683"/>
                <a:gd name="T74" fmla="*/ 190 w 342"/>
                <a:gd name="T75" fmla="*/ 527 h 683"/>
                <a:gd name="T76" fmla="*/ 186 w 342"/>
                <a:gd name="T77" fmla="*/ 545 h 683"/>
                <a:gd name="T78" fmla="*/ 178 w 342"/>
                <a:gd name="T79" fmla="*/ 557 h 683"/>
                <a:gd name="T80" fmla="*/ 160 w 342"/>
                <a:gd name="T81" fmla="*/ 561 h 683"/>
                <a:gd name="T82" fmla="*/ 146 w 342"/>
                <a:gd name="T83" fmla="*/ 555 h 683"/>
                <a:gd name="T84" fmla="*/ 144 w 342"/>
                <a:gd name="T85" fmla="*/ 559 h 683"/>
                <a:gd name="T86" fmla="*/ 128 w 342"/>
                <a:gd name="T87" fmla="*/ 559 h 683"/>
                <a:gd name="T88" fmla="*/ 124 w 342"/>
                <a:gd name="T89" fmla="*/ 555 h 683"/>
                <a:gd name="T90" fmla="*/ 114 w 342"/>
                <a:gd name="T91" fmla="*/ 563 h 683"/>
                <a:gd name="T92" fmla="*/ 122 w 342"/>
                <a:gd name="T93" fmla="*/ 577 h 683"/>
                <a:gd name="T94" fmla="*/ 126 w 342"/>
                <a:gd name="T95" fmla="*/ 583 h 683"/>
                <a:gd name="T96" fmla="*/ 138 w 342"/>
                <a:gd name="T97" fmla="*/ 589 h 683"/>
                <a:gd name="T98" fmla="*/ 144 w 342"/>
                <a:gd name="T99" fmla="*/ 603 h 683"/>
                <a:gd name="T100" fmla="*/ 140 w 342"/>
                <a:gd name="T101" fmla="*/ 607 h 683"/>
                <a:gd name="T102" fmla="*/ 136 w 342"/>
                <a:gd name="T103" fmla="*/ 623 h 683"/>
                <a:gd name="T104" fmla="*/ 134 w 342"/>
                <a:gd name="T105" fmla="*/ 633 h 683"/>
                <a:gd name="T106" fmla="*/ 130 w 342"/>
                <a:gd name="T107" fmla="*/ 641 h 683"/>
                <a:gd name="T108" fmla="*/ 120 w 342"/>
                <a:gd name="T109" fmla="*/ 655 h 683"/>
                <a:gd name="T110" fmla="*/ 128 w 342"/>
                <a:gd name="T111" fmla="*/ 669 h 683"/>
                <a:gd name="T112" fmla="*/ 4 w 342"/>
                <a:gd name="T113" fmla="*/ 683 h 683"/>
                <a:gd name="T114" fmla="*/ 22 w 342"/>
                <a:gd name="T115" fmla="*/ 671 h 683"/>
                <a:gd name="T116" fmla="*/ 40 w 342"/>
                <a:gd name="T117" fmla="*/ 665 h 683"/>
                <a:gd name="T118" fmla="*/ 112 w 342"/>
                <a:gd name="T119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683">
                  <a:moveTo>
                    <a:pt x="112" y="0"/>
                  </a:moveTo>
                  <a:lnTo>
                    <a:pt x="116" y="2"/>
                  </a:lnTo>
                  <a:lnTo>
                    <a:pt x="120" y="4"/>
                  </a:lnTo>
                  <a:lnTo>
                    <a:pt x="122" y="8"/>
                  </a:lnTo>
                  <a:lnTo>
                    <a:pt x="124" y="12"/>
                  </a:lnTo>
                  <a:lnTo>
                    <a:pt x="124" y="14"/>
                  </a:lnTo>
                  <a:lnTo>
                    <a:pt x="122" y="16"/>
                  </a:lnTo>
                  <a:lnTo>
                    <a:pt x="122" y="18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2" y="22"/>
                  </a:lnTo>
                  <a:lnTo>
                    <a:pt x="122" y="24"/>
                  </a:lnTo>
                  <a:lnTo>
                    <a:pt x="124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4" y="30"/>
                  </a:lnTo>
                  <a:lnTo>
                    <a:pt x="142" y="42"/>
                  </a:lnTo>
                  <a:lnTo>
                    <a:pt x="144" y="42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50" y="44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58" y="44"/>
                  </a:lnTo>
                  <a:lnTo>
                    <a:pt x="168" y="54"/>
                  </a:lnTo>
                  <a:lnTo>
                    <a:pt x="170" y="56"/>
                  </a:lnTo>
                  <a:lnTo>
                    <a:pt x="170" y="58"/>
                  </a:lnTo>
                  <a:lnTo>
                    <a:pt x="172" y="60"/>
                  </a:lnTo>
                  <a:lnTo>
                    <a:pt x="172" y="62"/>
                  </a:lnTo>
                  <a:lnTo>
                    <a:pt x="172" y="66"/>
                  </a:lnTo>
                  <a:lnTo>
                    <a:pt x="172" y="70"/>
                  </a:lnTo>
                  <a:lnTo>
                    <a:pt x="176" y="78"/>
                  </a:lnTo>
                  <a:lnTo>
                    <a:pt x="178" y="80"/>
                  </a:lnTo>
                  <a:lnTo>
                    <a:pt x="178" y="84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4" y="90"/>
                  </a:lnTo>
                  <a:lnTo>
                    <a:pt x="174" y="92"/>
                  </a:lnTo>
                  <a:lnTo>
                    <a:pt x="174" y="94"/>
                  </a:lnTo>
                  <a:lnTo>
                    <a:pt x="174" y="96"/>
                  </a:lnTo>
                  <a:lnTo>
                    <a:pt x="176" y="98"/>
                  </a:lnTo>
                  <a:lnTo>
                    <a:pt x="180" y="100"/>
                  </a:lnTo>
                  <a:lnTo>
                    <a:pt x="182" y="102"/>
                  </a:lnTo>
                  <a:lnTo>
                    <a:pt x="184" y="108"/>
                  </a:lnTo>
                  <a:lnTo>
                    <a:pt x="184" y="110"/>
                  </a:lnTo>
                  <a:lnTo>
                    <a:pt x="182" y="112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4" y="120"/>
                  </a:lnTo>
                  <a:lnTo>
                    <a:pt x="184" y="120"/>
                  </a:lnTo>
                  <a:lnTo>
                    <a:pt x="188" y="120"/>
                  </a:lnTo>
                  <a:lnTo>
                    <a:pt x="190" y="120"/>
                  </a:lnTo>
                  <a:lnTo>
                    <a:pt x="192" y="118"/>
                  </a:lnTo>
                  <a:lnTo>
                    <a:pt x="196" y="118"/>
                  </a:lnTo>
                  <a:lnTo>
                    <a:pt x="200" y="118"/>
                  </a:lnTo>
                  <a:lnTo>
                    <a:pt x="202" y="120"/>
                  </a:lnTo>
                  <a:lnTo>
                    <a:pt x="202" y="120"/>
                  </a:lnTo>
                  <a:lnTo>
                    <a:pt x="204" y="122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10" y="122"/>
                  </a:lnTo>
                  <a:lnTo>
                    <a:pt x="214" y="120"/>
                  </a:lnTo>
                  <a:lnTo>
                    <a:pt x="216" y="118"/>
                  </a:lnTo>
                  <a:lnTo>
                    <a:pt x="218" y="116"/>
                  </a:lnTo>
                  <a:lnTo>
                    <a:pt x="218" y="116"/>
                  </a:lnTo>
                  <a:lnTo>
                    <a:pt x="222" y="116"/>
                  </a:lnTo>
                  <a:lnTo>
                    <a:pt x="224" y="116"/>
                  </a:lnTo>
                  <a:lnTo>
                    <a:pt x="230" y="116"/>
                  </a:lnTo>
                  <a:lnTo>
                    <a:pt x="232" y="118"/>
                  </a:lnTo>
                  <a:lnTo>
                    <a:pt x="234" y="120"/>
                  </a:lnTo>
                  <a:lnTo>
                    <a:pt x="234" y="120"/>
                  </a:lnTo>
                  <a:lnTo>
                    <a:pt x="238" y="122"/>
                  </a:lnTo>
                  <a:lnTo>
                    <a:pt x="240" y="120"/>
                  </a:lnTo>
                  <a:lnTo>
                    <a:pt x="242" y="118"/>
                  </a:lnTo>
                  <a:lnTo>
                    <a:pt x="244" y="116"/>
                  </a:lnTo>
                  <a:lnTo>
                    <a:pt x="244" y="114"/>
                  </a:lnTo>
                  <a:lnTo>
                    <a:pt x="246" y="114"/>
                  </a:lnTo>
                  <a:lnTo>
                    <a:pt x="248" y="114"/>
                  </a:lnTo>
                  <a:lnTo>
                    <a:pt x="250" y="114"/>
                  </a:lnTo>
                  <a:lnTo>
                    <a:pt x="250" y="116"/>
                  </a:lnTo>
                  <a:lnTo>
                    <a:pt x="252" y="120"/>
                  </a:lnTo>
                  <a:lnTo>
                    <a:pt x="252" y="122"/>
                  </a:lnTo>
                  <a:lnTo>
                    <a:pt x="252" y="126"/>
                  </a:lnTo>
                  <a:lnTo>
                    <a:pt x="254" y="128"/>
                  </a:lnTo>
                  <a:lnTo>
                    <a:pt x="256" y="130"/>
                  </a:lnTo>
                  <a:lnTo>
                    <a:pt x="258" y="132"/>
                  </a:lnTo>
                  <a:lnTo>
                    <a:pt x="260" y="132"/>
                  </a:lnTo>
                  <a:lnTo>
                    <a:pt x="270" y="130"/>
                  </a:lnTo>
                  <a:lnTo>
                    <a:pt x="272" y="132"/>
                  </a:lnTo>
                  <a:lnTo>
                    <a:pt x="272" y="132"/>
                  </a:lnTo>
                  <a:lnTo>
                    <a:pt x="274" y="132"/>
                  </a:lnTo>
                  <a:lnTo>
                    <a:pt x="276" y="134"/>
                  </a:lnTo>
                  <a:lnTo>
                    <a:pt x="278" y="136"/>
                  </a:lnTo>
                  <a:lnTo>
                    <a:pt x="286" y="136"/>
                  </a:lnTo>
                  <a:lnTo>
                    <a:pt x="288" y="138"/>
                  </a:lnTo>
                  <a:lnTo>
                    <a:pt x="290" y="13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2" y="152"/>
                  </a:lnTo>
                  <a:lnTo>
                    <a:pt x="292" y="154"/>
                  </a:lnTo>
                  <a:lnTo>
                    <a:pt x="292" y="154"/>
                  </a:lnTo>
                  <a:lnTo>
                    <a:pt x="296" y="158"/>
                  </a:lnTo>
                  <a:lnTo>
                    <a:pt x="298" y="158"/>
                  </a:lnTo>
                  <a:lnTo>
                    <a:pt x="300" y="160"/>
                  </a:lnTo>
                  <a:lnTo>
                    <a:pt x="302" y="160"/>
                  </a:lnTo>
                  <a:lnTo>
                    <a:pt x="302" y="162"/>
                  </a:lnTo>
                  <a:lnTo>
                    <a:pt x="304" y="162"/>
                  </a:lnTo>
                  <a:lnTo>
                    <a:pt x="308" y="164"/>
                  </a:lnTo>
                  <a:lnTo>
                    <a:pt x="310" y="164"/>
                  </a:lnTo>
                  <a:lnTo>
                    <a:pt x="312" y="164"/>
                  </a:lnTo>
                  <a:lnTo>
                    <a:pt x="316" y="164"/>
                  </a:lnTo>
                  <a:lnTo>
                    <a:pt x="318" y="164"/>
                  </a:lnTo>
                  <a:lnTo>
                    <a:pt x="320" y="166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322" y="170"/>
                  </a:lnTo>
                  <a:lnTo>
                    <a:pt x="322" y="172"/>
                  </a:lnTo>
                  <a:lnTo>
                    <a:pt x="320" y="178"/>
                  </a:lnTo>
                  <a:lnTo>
                    <a:pt x="316" y="180"/>
                  </a:lnTo>
                  <a:lnTo>
                    <a:pt x="314" y="180"/>
                  </a:lnTo>
                  <a:lnTo>
                    <a:pt x="312" y="180"/>
                  </a:lnTo>
                  <a:lnTo>
                    <a:pt x="310" y="180"/>
                  </a:lnTo>
                  <a:lnTo>
                    <a:pt x="308" y="182"/>
                  </a:lnTo>
                  <a:lnTo>
                    <a:pt x="306" y="182"/>
                  </a:lnTo>
                  <a:lnTo>
                    <a:pt x="306" y="184"/>
                  </a:lnTo>
                  <a:lnTo>
                    <a:pt x="304" y="184"/>
                  </a:lnTo>
                  <a:lnTo>
                    <a:pt x="302" y="190"/>
                  </a:lnTo>
                  <a:lnTo>
                    <a:pt x="300" y="192"/>
                  </a:lnTo>
                  <a:lnTo>
                    <a:pt x="300" y="196"/>
                  </a:lnTo>
                  <a:lnTo>
                    <a:pt x="300" y="198"/>
                  </a:lnTo>
                  <a:lnTo>
                    <a:pt x="302" y="200"/>
                  </a:lnTo>
                  <a:lnTo>
                    <a:pt x="304" y="202"/>
                  </a:lnTo>
                  <a:lnTo>
                    <a:pt x="306" y="204"/>
                  </a:lnTo>
                  <a:lnTo>
                    <a:pt x="318" y="202"/>
                  </a:lnTo>
                  <a:lnTo>
                    <a:pt x="320" y="204"/>
                  </a:lnTo>
                  <a:lnTo>
                    <a:pt x="324" y="204"/>
                  </a:lnTo>
                  <a:lnTo>
                    <a:pt x="328" y="206"/>
                  </a:lnTo>
                  <a:lnTo>
                    <a:pt x="330" y="208"/>
                  </a:lnTo>
                  <a:lnTo>
                    <a:pt x="334" y="214"/>
                  </a:lnTo>
                  <a:lnTo>
                    <a:pt x="336" y="224"/>
                  </a:lnTo>
                  <a:lnTo>
                    <a:pt x="336" y="240"/>
                  </a:lnTo>
                  <a:lnTo>
                    <a:pt x="338" y="246"/>
                  </a:lnTo>
                  <a:lnTo>
                    <a:pt x="338" y="250"/>
                  </a:lnTo>
                  <a:lnTo>
                    <a:pt x="340" y="254"/>
                  </a:lnTo>
                  <a:lnTo>
                    <a:pt x="338" y="254"/>
                  </a:lnTo>
                  <a:lnTo>
                    <a:pt x="336" y="256"/>
                  </a:lnTo>
                  <a:lnTo>
                    <a:pt x="334" y="256"/>
                  </a:lnTo>
                  <a:lnTo>
                    <a:pt x="332" y="256"/>
                  </a:lnTo>
                  <a:lnTo>
                    <a:pt x="328" y="256"/>
                  </a:lnTo>
                  <a:lnTo>
                    <a:pt x="326" y="256"/>
                  </a:lnTo>
                  <a:lnTo>
                    <a:pt x="326" y="258"/>
                  </a:lnTo>
                  <a:lnTo>
                    <a:pt x="326" y="262"/>
                  </a:lnTo>
                  <a:lnTo>
                    <a:pt x="328" y="264"/>
                  </a:lnTo>
                  <a:lnTo>
                    <a:pt x="330" y="266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6" y="278"/>
                  </a:lnTo>
                  <a:lnTo>
                    <a:pt x="336" y="282"/>
                  </a:lnTo>
                  <a:lnTo>
                    <a:pt x="336" y="284"/>
                  </a:lnTo>
                  <a:lnTo>
                    <a:pt x="336" y="286"/>
                  </a:lnTo>
                  <a:lnTo>
                    <a:pt x="334" y="288"/>
                  </a:lnTo>
                  <a:lnTo>
                    <a:pt x="334" y="290"/>
                  </a:lnTo>
                  <a:lnTo>
                    <a:pt x="332" y="292"/>
                  </a:lnTo>
                  <a:lnTo>
                    <a:pt x="332" y="292"/>
                  </a:lnTo>
                  <a:lnTo>
                    <a:pt x="334" y="294"/>
                  </a:lnTo>
                  <a:lnTo>
                    <a:pt x="334" y="296"/>
                  </a:lnTo>
                  <a:lnTo>
                    <a:pt x="336" y="296"/>
                  </a:lnTo>
                  <a:lnTo>
                    <a:pt x="336" y="300"/>
                  </a:lnTo>
                  <a:lnTo>
                    <a:pt x="338" y="302"/>
                  </a:lnTo>
                  <a:lnTo>
                    <a:pt x="340" y="326"/>
                  </a:lnTo>
                  <a:lnTo>
                    <a:pt x="342" y="337"/>
                  </a:lnTo>
                  <a:lnTo>
                    <a:pt x="342" y="339"/>
                  </a:lnTo>
                  <a:lnTo>
                    <a:pt x="342" y="341"/>
                  </a:lnTo>
                  <a:lnTo>
                    <a:pt x="340" y="341"/>
                  </a:lnTo>
                  <a:lnTo>
                    <a:pt x="338" y="341"/>
                  </a:lnTo>
                  <a:lnTo>
                    <a:pt x="336" y="339"/>
                  </a:lnTo>
                  <a:lnTo>
                    <a:pt x="334" y="339"/>
                  </a:lnTo>
                  <a:lnTo>
                    <a:pt x="332" y="341"/>
                  </a:lnTo>
                  <a:lnTo>
                    <a:pt x="332" y="343"/>
                  </a:lnTo>
                  <a:lnTo>
                    <a:pt x="330" y="345"/>
                  </a:lnTo>
                  <a:lnTo>
                    <a:pt x="330" y="347"/>
                  </a:lnTo>
                  <a:lnTo>
                    <a:pt x="328" y="347"/>
                  </a:lnTo>
                  <a:lnTo>
                    <a:pt x="326" y="347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2" y="349"/>
                  </a:lnTo>
                  <a:lnTo>
                    <a:pt x="322" y="351"/>
                  </a:lnTo>
                  <a:lnTo>
                    <a:pt x="324" y="353"/>
                  </a:lnTo>
                  <a:lnTo>
                    <a:pt x="252" y="465"/>
                  </a:lnTo>
                  <a:lnTo>
                    <a:pt x="250" y="467"/>
                  </a:lnTo>
                  <a:lnTo>
                    <a:pt x="246" y="473"/>
                  </a:lnTo>
                  <a:lnTo>
                    <a:pt x="242" y="479"/>
                  </a:lnTo>
                  <a:lnTo>
                    <a:pt x="238" y="481"/>
                  </a:lnTo>
                  <a:lnTo>
                    <a:pt x="236" y="483"/>
                  </a:lnTo>
                  <a:lnTo>
                    <a:pt x="236" y="485"/>
                  </a:lnTo>
                  <a:lnTo>
                    <a:pt x="236" y="485"/>
                  </a:lnTo>
                  <a:lnTo>
                    <a:pt x="236" y="489"/>
                  </a:lnTo>
                  <a:lnTo>
                    <a:pt x="236" y="491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38" y="495"/>
                  </a:lnTo>
                  <a:lnTo>
                    <a:pt x="234" y="497"/>
                  </a:lnTo>
                  <a:lnTo>
                    <a:pt x="234" y="499"/>
                  </a:lnTo>
                  <a:lnTo>
                    <a:pt x="228" y="499"/>
                  </a:lnTo>
                  <a:lnTo>
                    <a:pt x="228" y="501"/>
                  </a:lnTo>
                  <a:lnTo>
                    <a:pt x="228" y="501"/>
                  </a:lnTo>
                  <a:lnTo>
                    <a:pt x="228" y="503"/>
                  </a:lnTo>
                  <a:lnTo>
                    <a:pt x="224" y="505"/>
                  </a:lnTo>
                  <a:lnTo>
                    <a:pt x="218" y="507"/>
                  </a:lnTo>
                  <a:lnTo>
                    <a:pt x="216" y="511"/>
                  </a:lnTo>
                  <a:lnTo>
                    <a:pt x="212" y="511"/>
                  </a:lnTo>
                  <a:lnTo>
                    <a:pt x="206" y="511"/>
                  </a:lnTo>
                  <a:lnTo>
                    <a:pt x="204" y="511"/>
                  </a:lnTo>
                  <a:lnTo>
                    <a:pt x="202" y="513"/>
                  </a:lnTo>
                  <a:lnTo>
                    <a:pt x="202" y="515"/>
                  </a:lnTo>
                  <a:lnTo>
                    <a:pt x="202" y="515"/>
                  </a:lnTo>
                  <a:lnTo>
                    <a:pt x="194" y="515"/>
                  </a:lnTo>
                  <a:lnTo>
                    <a:pt x="194" y="515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0" y="519"/>
                  </a:lnTo>
                  <a:lnTo>
                    <a:pt x="188" y="521"/>
                  </a:lnTo>
                  <a:lnTo>
                    <a:pt x="190" y="527"/>
                  </a:lnTo>
                  <a:lnTo>
                    <a:pt x="190" y="531"/>
                  </a:lnTo>
                  <a:lnTo>
                    <a:pt x="188" y="533"/>
                  </a:lnTo>
                  <a:lnTo>
                    <a:pt x="188" y="535"/>
                  </a:lnTo>
                  <a:lnTo>
                    <a:pt x="188" y="543"/>
                  </a:lnTo>
                  <a:lnTo>
                    <a:pt x="186" y="545"/>
                  </a:lnTo>
                  <a:lnTo>
                    <a:pt x="186" y="545"/>
                  </a:lnTo>
                  <a:lnTo>
                    <a:pt x="182" y="547"/>
                  </a:lnTo>
                  <a:lnTo>
                    <a:pt x="180" y="549"/>
                  </a:lnTo>
                  <a:lnTo>
                    <a:pt x="180" y="549"/>
                  </a:lnTo>
                  <a:lnTo>
                    <a:pt x="180" y="553"/>
                  </a:lnTo>
                  <a:lnTo>
                    <a:pt x="180" y="557"/>
                  </a:lnTo>
                  <a:lnTo>
                    <a:pt x="178" y="557"/>
                  </a:lnTo>
                  <a:lnTo>
                    <a:pt x="176" y="557"/>
                  </a:lnTo>
                  <a:lnTo>
                    <a:pt x="176" y="557"/>
                  </a:lnTo>
                  <a:lnTo>
                    <a:pt x="164" y="559"/>
                  </a:lnTo>
                  <a:lnTo>
                    <a:pt x="162" y="559"/>
                  </a:lnTo>
                  <a:lnTo>
                    <a:pt x="160" y="559"/>
                  </a:lnTo>
                  <a:lnTo>
                    <a:pt x="160" y="561"/>
                  </a:lnTo>
                  <a:lnTo>
                    <a:pt x="158" y="561"/>
                  </a:lnTo>
                  <a:lnTo>
                    <a:pt x="154" y="561"/>
                  </a:lnTo>
                  <a:lnTo>
                    <a:pt x="152" y="561"/>
                  </a:lnTo>
                  <a:lnTo>
                    <a:pt x="152" y="561"/>
                  </a:lnTo>
                  <a:lnTo>
                    <a:pt x="150" y="557"/>
                  </a:lnTo>
                  <a:lnTo>
                    <a:pt x="146" y="555"/>
                  </a:lnTo>
                  <a:lnTo>
                    <a:pt x="144" y="555"/>
                  </a:lnTo>
                  <a:lnTo>
                    <a:pt x="144" y="557"/>
                  </a:lnTo>
                  <a:lnTo>
                    <a:pt x="144" y="557"/>
                  </a:lnTo>
                  <a:lnTo>
                    <a:pt x="144" y="557"/>
                  </a:lnTo>
                  <a:lnTo>
                    <a:pt x="144" y="559"/>
                  </a:lnTo>
                  <a:lnTo>
                    <a:pt x="144" y="559"/>
                  </a:lnTo>
                  <a:lnTo>
                    <a:pt x="144" y="561"/>
                  </a:lnTo>
                  <a:lnTo>
                    <a:pt x="140" y="563"/>
                  </a:lnTo>
                  <a:lnTo>
                    <a:pt x="138" y="563"/>
                  </a:lnTo>
                  <a:lnTo>
                    <a:pt x="138" y="563"/>
                  </a:lnTo>
                  <a:lnTo>
                    <a:pt x="132" y="563"/>
                  </a:lnTo>
                  <a:lnTo>
                    <a:pt x="128" y="559"/>
                  </a:lnTo>
                  <a:lnTo>
                    <a:pt x="128" y="559"/>
                  </a:lnTo>
                  <a:lnTo>
                    <a:pt x="126" y="557"/>
                  </a:lnTo>
                  <a:lnTo>
                    <a:pt x="126" y="555"/>
                  </a:lnTo>
                  <a:lnTo>
                    <a:pt x="126" y="555"/>
                  </a:lnTo>
                  <a:lnTo>
                    <a:pt x="124" y="555"/>
                  </a:lnTo>
                  <a:lnTo>
                    <a:pt x="124" y="555"/>
                  </a:lnTo>
                  <a:lnTo>
                    <a:pt x="122" y="557"/>
                  </a:lnTo>
                  <a:lnTo>
                    <a:pt x="120" y="559"/>
                  </a:lnTo>
                  <a:lnTo>
                    <a:pt x="120" y="559"/>
                  </a:lnTo>
                  <a:lnTo>
                    <a:pt x="120" y="561"/>
                  </a:lnTo>
                  <a:lnTo>
                    <a:pt x="116" y="561"/>
                  </a:lnTo>
                  <a:lnTo>
                    <a:pt x="114" y="563"/>
                  </a:lnTo>
                  <a:lnTo>
                    <a:pt x="116" y="565"/>
                  </a:lnTo>
                  <a:lnTo>
                    <a:pt x="118" y="571"/>
                  </a:lnTo>
                  <a:lnTo>
                    <a:pt x="118" y="571"/>
                  </a:lnTo>
                  <a:lnTo>
                    <a:pt x="118" y="571"/>
                  </a:lnTo>
                  <a:lnTo>
                    <a:pt x="120" y="575"/>
                  </a:lnTo>
                  <a:lnTo>
                    <a:pt x="122" y="577"/>
                  </a:lnTo>
                  <a:lnTo>
                    <a:pt x="122" y="577"/>
                  </a:lnTo>
                  <a:lnTo>
                    <a:pt x="124" y="579"/>
                  </a:lnTo>
                  <a:lnTo>
                    <a:pt x="124" y="579"/>
                  </a:lnTo>
                  <a:lnTo>
                    <a:pt x="124" y="579"/>
                  </a:lnTo>
                  <a:lnTo>
                    <a:pt x="124" y="581"/>
                  </a:lnTo>
                  <a:lnTo>
                    <a:pt x="126" y="583"/>
                  </a:lnTo>
                  <a:lnTo>
                    <a:pt x="120" y="587"/>
                  </a:lnTo>
                  <a:lnTo>
                    <a:pt x="120" y="589"/>
                  </a:lnTo>
                  <a:lnTo>
                    <a:pt x="124" y="591"/>
                  </a:lnTo>
                  <a:lnTo>
                    <a:pt x="130" y="591"/>
                  </a:lnTo>
                  <a:lnTo>
                    <a:pt x="134" y="589"/>
                  </a:lnTo>
                  <a:lnTo>
                    <a:pt x="138" y="589"/>
                  </a:lnTo>
                  <a:lnTo>
                    <a:pt x="138" y="591"/>
                  </a:lnTo>
                  <a:lnTo>
                    <a:pt x="138" y="591"/>
                  </a:lnTo>
                  <a:lnTo>
                    <a:pt x="144" y="597"/>
                  </a:lnTo>
                  <a:lnTo>
                    <a:pt x="144" y="599"/>
                  </a:lnTo>
                  <a:lnTo>
                    <a:pt x="144" y="599"/>
                  </a:lnTo>
                  <a:lnTo>
                    <a:pt x="144" y="603"/>
                  </a:lnTo>
                  <a:lnTo>
                    <a:pt x="144" y="603"/>
                  </a:lnTo>
                  <a:lnTo>
                    <a:pt x="144" y="605"/>
                  </a:lnTo>
                  <a:lnTo>
                    <a:pt x="144" y="605"/>
                  </a:lnTo>
                  <a:lnTo>
                    <a:pt x="142" y="605"/>
                  </a:lnTo>
                  <a:lnTo>
                    <a:pt x="142" y="605"/>
                  </a:lnTo>
                  <a:lnTo>
                    <a:pt x="140" y="607"/>
                  </a:lnTo>
                  <a:lnTo>
                    <a:pt x="140" y="609"/>
                  </a:lnTo>
                  <a:lnTo>
                    <a:pt x="142" y="611"/>
                  </a:lnTo>
                  <a:lnTo>
                    <a:pt x="142" y="613"/>
                  </a:lnTo>
                  <a:lnTo>
                    <a:pt x="140" y="617"/>
                  </a:lnTo>
                  <a:lnTo>
                    <a:pt x="138" y="621"/>
                  </a:lnTo>
                  <a:lnTo>
                    <a:pt x="136" y="623"/>
                  </a:lnTo>
                  <a:lnTo>
                    <a:pt x="136" y="623"/>
                  </a:lnTo>
                  <a:lnTo>
                    <a:pt x="132" y="625"/>
                  </a:lnTo>
                  <a:lnTo>
                    <a:pt x="132" y="627"/>
                  </a:lnTo>
                  <a:lnTo>
                    <a:pt x="132" y="627"/>
                  </a:lnTo>
                  <a:lnTo>
                    <a:pt x="132" y="629"/>
                  </a:lnTo>
                  <a:lnTo>
                    <a:pt x="134" y="633"/>
                  </a:lnTo>
                  <a:lnTo>
                    <a:pt x="134" y="633"/>
                  </a:lnTo>
                  <a:lnTo>
                    <a:pt x="132" y="635"/>
                  </a:lnTo>
                  <a:lnTo>
                    <a:pt x="130" y="635"/>
                  </a:lnTo>
                  <a:lnTo>
                    <a:pt x="130" y="637"/>
                  </a:lnTo>
                  <a:lnTo>
                    <a:pt x="130" y="637"/>
                  </a:lnTo>
                  <a:lnTo>
                    <a:pt x="130" y="641"/>
                  </a:lnTo>
                  <a:lnTo>
                    <a:pt x="128" y="643"/>
                  </a:lnTo>
                  <a:lnTo>
                    <a:pt x="128" y="649"/>
                  </a:lnTo>
                  <a:lnTo>
                    <a:pt x="128" y="651"/>
                  </a:lnTo>
                  <a:lnTo>
                    <a:pt x="122" y="653"/>
                  </a:lnTo>
                  <a:lnTo>
                    <a:pt x="120" y="653"/>
                  </a:lnTo>
                  <a:lnTo>
                    <a:pt x="120" y="655"/>
                  </a:lnTo>
                  <a:lnTo>
                    <a:pt x="118" y="659"/>
                  </a:lnTo>
                  <a:lnTo>
                    <a:pt x="118" y="661"/>
                  </a:lnTo>
                  <a:lnTo>
                    <a:pt x="120" y="663"/>
                  </a:lnTo>
                  <a:lnTo>
                    <a:pt x="122" y="663"/>
                  </a:lnTo>
                  <a:lnTo>
                    <a:pt x="126" y="665"/>
                  </a:lnTo>
                  <a:lnTo>
                    <a:pt x="128" y="669"/>
                  </a:lnTo>
                  <a:lnTo>
                    <a:pt x="130" y="671"/>
                  </a:lnTo>
                  <a:lnTo>
                    <a:pt x="132" y="679"/>
                  </a:lnTo>
                  <a:lnTo>
                    <a:pt x="94" y="683"/>
                  </a:lnTo>
                  <a:lnTo>
                    <a:pt x="8" y="683"/>
                  </a:lnTo>
                  <a:lnTo>
                    <a:pt x="6" y="683"/>
                  </a:lnTo>
                  <a:lnTo>
                    <a:pt x="4" y="683"/>
                  </a:lnTo>
                  <a:lnTo>
                    <a:pt x="0" y="683"/>
                  </a:lnTo>
                  <a:lnTo>
                    <a:pt x="2" y="681"/>
                  </a:lnTo>
                  <a:lnTo>
                    <a:pt x="8" y="675"/>
                  </a:lnTo>
                  <a:lnTo>
                    <a:pt x="14" y="675"/>
                  </a:lnTo>
                  <a:lnTo>
                    <a:pt x="16" y="671"/>
                  </a:lnTo>
                  <a:lnTo>
                    <a:pt x="22" y="671"/>
                  </a:lnTo>
                  <a:lnTo>
                    <a:pt x="24" y="671"/>
                  </a:lnTo>
                  <a:lnTo>
                    <a:pt x="26" y="673"/>
                  </a:lnTo>
                  <a:lnTo>
                    <a:pt x="28" y="669"/>
                  </a:lnTo>
                  <a:lnTo>
                    <a:pt x="32" y="669"/>
                  </a:lnTo>
                  <a:lnTo>
                    <a:pt x="36" y="667"/>
                  </a:lnTo>
                  <a:lnTo>
                    <a:pt x="40" y="665"/>
                  </a:lnTo>
                  <a:lnTo>
                    <a:pt x="46" y="661"/>
                  </a:lnTo>
                  <a:lnTo>
                    <a:pt x="40" y="505"/>
                  </a:lnTo>
                  <a:lnTo>
                    <a:pt x="40" y="505"/>
                  </a:lnTo>
                  <a:lnTo>
                    <a:pt x="16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964" y="1261"/>
              <a:ext cx="510" cy="318"/>
            </a:xfrm>
            <a:custGeom>
              <a:avLst/>
              <a:gdLst>
                <a:gd name="T0" fmla="*/ 30 w 510"/>
                <a:gd name="T1" fmla="*/ 0 h 318"/>
                <a:gd name="T2" fmla="*/ 494 w 510"/>
                <a:gd name="T3" fmla="*/ 0 h 318"/>
                <a:gd name="T4" fmla="*/ 510 w 510"/>
                <a:gd name="T5" fmla="*/ 318 h 318"/>
                <a:gd name="T6" fmla="*/ 24 w 510"/>
                <a:gd name="T7" fmla="*/ 316 h 318"/>
                <a:gd name="T8" fmla="*/ 22 w 510"/>
                <a:gd name="T9" fmla="*/ 308 h 318"/>
                <a:gd name="T10" fmla="*/ 0 w 510"/>
                <a:gd name="T11" fmla="*/ 0 h 318"/>
                <a:gd name="T12" fmla="*/ 30 w 510"/>
                <a:gd name="T13" fmla="*/ 0 h 318"/>
                <a:gd name="T14" fmla="*/ 30 w 510"/>
                <a:gd name="T1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318">
                  <a:moveTo>
                    <a:pt x="30" y="0"/>
                  </a:moveTo>
                  <a:lnTo>
                    <a:pt x="494" y="0"/>
                  </a:lnTo>
                  <a:lnTo>
                    <a:pt x="510" y="318"/>
                  </a:lnTo>
                  <a:lnTo>
                    <a:pt x="24" y="316"/>
                  </a:lnTo>
                  <a:lnTo>
                    <a:pt x="22" y="30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81" y="1261"/>
              <a:ext cx="520" cy="333"/>
            </a:xfrm>
            <a:custGeom>
              <a:avLst/>
              <a:gdLst>
                <a:gd name="T0" fmla="*/ 412 w 520"/>
                <a:gd name="T1" fmla="*/ 0 h 333"/>
                <a:gd name="T2" fmla="*/ 516 w 520"/>
                <a:gd name="T3" fmla="*/ 0 h 333"/>
                <a:gd name="T4" fmla="*/ 516 w 520"/>
                <a:gd name="T5" fmla="*/ 40 h 333"/>
                <a:gd name="T6" fmla="*/ 520 w 520"/>
                <a:gd name="T7" fmla="*/ 40 h 333"/>
                <a:gd name="T8" fmla="*/ 516 w 520"/>
                <a:gd name="T9" fmla="*/ 134 h 333"/>
                <a:gd name="T10" fmla="*/ 514 w 520"/>
                <a:gd name="T11" fmla="*/ 134 h 333"/>
                <a:gd name="T12" fmla="*/ 514 w 520"/>
                <a:gd name="T13" fmla="*/ 146 h 333"/>
                <a:gd name="T14" fmla="*/ 494 w 520"/>
                <a:gd name="T15" fmla="*/ 146 h 333"/>
                <a:gd name="T16" fmla="*/ 490 w 520"/>
                <a:gd name="T17" fmla="*/ 333 h 333"/>
                <a:gd name="T18" fmla="*/ 0 w 520"/>
                <a:gd name="T19" fmla="*/ 333 h 333"/>
                <a:gd name="T20" fmla="*/ 4 w 520"/>
                <a:gd name="T21" fmla="*/ 0 h 333"/>
                <a:gd name="T22" fmla="*/ 412 w 520"/>
                <a:gd name="T23" fmla="*/ 0 h 333"/>
                <a:gd name="T24" fmla="*/ 412 w 520"/>
                <a:gd name="T2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0" h="333">
                  <a:moveTo>
                    <a:pt x="412" y="0"/>
                  </a:moveTo>
                  <a:lnTo>
                    <a:pt x="516" y="0"/>
                  </a:lnTo>
                  <a:lnTo>
                    <a:pt x="516" y="40"/>
                  </a:lnTo>
                  <a:lnTo>
                    <a:pt x="520" y="40"/>
                  </a:lnTo>
                  <a:lnTo>
                    <a:pt x="516" y="134"/>
                  </a:lnTo>
                  <a:lnTo>
                    <a:pt x="514" y="134"/>
                  </a:lnTo>
                  <a:lnTo>
                    <a:pt x="514" y="146"/>
                  </a:lnTo>
                  <a:lnTo>
                    <a:pt x="494" y="146"/>
                  </a:lnTo>
                  <a:lnTo>
                    <a:pt x="490" y="333"/>
                  </a:lnTo>
                  <a:lnTo>
                    <a:pt x="0" y="333"/>
                  </a:lnTo>
                  <a:lnTo>
                    <a:pt x="4" y="0"/>
                  </a:lnTo>
                  <a:lnTo>
                    <a:pt x="412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707" y="1393"/>
              <a:ext cx="676" cy="329"/>
            </a:xfrm>
            <a:custGeom>
              <a:avLst/>
              <a:gdLst>
                <a:gd name="T0" fmla="*/ 0 w 676"/>
                <a:gd name="T1" fmla="*/ 2 h 329"/>
                <a:gd name="T2" fmla="*/ 676 w 676"/>
                <a:gd name="T3" fmla="*/ 0 h 329"/>
                <a:gd name="T4" fmla="*/ 674 w 676"/>
                <a:gd name="T5" fmla="*/ 207 h 329"/>
                <a:gd name="T6" fmla="*/ 558 w 676"/>
                <a:gd name="T7" fmla="*/ 209 h 329"/>
                <a:gd name="T8" fmla="*/ 558 w 676"/>
                <a:gd name="T9" fmla="*/ 205 h 329"/>
                <a:gd name="T10" fmla="*/ 514 w 676"/>
                <a:gd name="T11" fmla="*/ 205 h 329"/>
                <a:gd name="T12" fmla="*/ 514 w 676"/>
                <a:gd name="T13" fmla="*/ 221 h 329"/>
                <a:gd name="T14" fmla="*/ 514 w 676"/>
                <a:gd name="T15" fmla="*/ 221 h 329"/>
                <a:gd name="T16" fmla="*/ 506 w 676"/>
                <a:gd name="T17" fmla="*/ 221 h 329"/>
                <a:gd name="T18" fmla="*/ 506 w 676"/>
                <a:gd name="T19" fmla="*/ 225 h 329"/>
                <a:gd name="T20" fmla="*/ 498 w 676"/>
                <a:gd name="T21" fmla="*/ 225 h 329"/>
                <a:gd name="T22" fmla="*/ 498 w 676"/>
                <a:gd name="T23" fmla="*/ 233 h 329"/>
                <a:gd name="T24" fmla="*/ 484 w 676"/>
                <a:gd name="T25" fmla="*/ 241 h 329"/>
                <a:gd name="T26" fmla="*/ 486 w 676"/>
                <a:gd name="T27" fmla="*/ 245 h 329"/>
                <a:gd name="T28" fmla="*/ 468 w 676"/>
                <a:gd name="T29" fmla="*/ 245 h 329"/>
                <a:gd name="T30" fmla="*/ 468 w 676"/>
                <a:gd name="T31" fmla="*/ 255 h 329"/>
                <a:gd name="T32" fmla="*/ 462 w 676"/>
                <a:gd name="T33" fmla="*/ 257 h 329"/>
                <a:gd name="T34" fmla="*/ 456 w 676"/>
                <a:gd name="T35" fmla="*/ 257 h 329"/>
                <a:gd name="T36" fmla="*/ 454 w 676"/>
                <a:gd name="T37" fmla="*/ 267 h 329"/>
                <a:gd name="T38" fmla="*/ 450 w 676"/>
                <a:gd name="T39" fmla="*/ 269 h 329"/>
                <a:gd name="T40" fmla="*/ 444 w 676"/>
                <a:gd name="T41" fmla="*/ 267 h 329"/>
                <a:gd name="T42" fmla="*/ 444 w 676"/>
                <a:gd name="T43" fmla="*/ 279 h 329"/>
                <a:gd name="T44" fmla="*/ 432 w 676"/>
                <a:gd name="T45" fmla="*/ 279 h 329"/>
                <a:gd name="T46" fmla="*/ 430 w 676"/>
                <a:gd name="T47" fmla="*/ 291 h 329"/>
                <a:gd name="T48" fmla="*/ 420 w 676"/>
                <a:gd name="T49" fmla="*/ 291 h 329"/>
                <a:gd name="T50" fmla="*/ 418 w 676"/>
                <a:gd name="T51" fmla="*/ 299 h 329"/>
                <a:gd name="T52" fmla="*/ 400 w 676"/>
                <a:gd name="T53" fmla="*/ 301 h 329"/>
                <a:gd name="T54" fmla="*/ 402 w 676"/>
                <a:gd name="T55" fmla="*/ 303 h 329"/>
                <a:gd name="T56" fmla="*/ 400 w 676"/>
                <a:gd name="T57" fmla="*/ 313 h 329"/>
                <a:gd name="T58" fmla="*/ 388 w 676"/>
                <a:gd name="T59" fmla="*/ 313 h 329"/>
                <a:gd name="T60" fmla="*/ 388 w 676"/>
                <a:gd name="T61" fmla="*/ 321 h 329"/>
                <a:gd name="T62" fmla="*/ 290 w 676"/>
                <a:gd name="T63" fmla="*/ 325 h 329"/>
                <a:gd name="T64" fmla="*/ 290 w 676"/>
                <a:gd name="T65" fmla="*/ 329 h 329"/>
                <a:gd name="T66" fmla="*/ 270 w 676"/>
                <a:gd name="T67" fmla="*/ 329 h 329"/>
                <a:gd name="T68" fmla="*/ 268 w 676"/>
                <a:gd name="T69" fmla="*/ 329 h 329"/>
                <a:gd name="T70" fmla="*/ 2 w 676"/>
                <a:gd name="T71" fmla="*/ 321 h 329"/>
                <a:gd name="T72" fmla="*/ 0 w 676"/>
                <a:gd name="T73" fmla="*/ 2 h 329"/>
                <a:gd name="T74" fmla="*/ 0 w 676"/>
                <a:gd name="T75" fmla="*/ 2 h 329"/>
                <a:gd name="T76" fmla="*/ 0 w 676"/>
                <a:gd name="T77" fmla="*/ 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6" h="329">
                  <a:moveTo>
                    <a:pt x="0" y="2"/>
                  </a:moveTo>
                  <a:lnTo>
                    <a:pt x="676" y="0"/>
                  </a:lnTo>
                  <a:lnTo>
                    <a:pt x="674" y="207"/>
                  </a:lnTo>
                  <a:lnTo>
                    <a:pt x="558" y="209"/>
                  </a:lnTo>
                  <a:lnTo>
                    <a:pt x="558" y="205"/>
                  </a:lnTo>
                  <a:lnTo>
                    <a:pt x="514" y="205"/>
                  </a:lnTo>
                  <a:lnTo>
                    <a:pt x="514" y="221"/>
                  </a:lnTo>
                  <a:lnTo>
                    <a:pt x="514" y="221"/>
                  </a:lnTo>
                  <a:lnTo>
                    <a:pt x="506" y="221"/>
                  </a:lnTo>
                  <a:lnTo>
                    <a:pt x="506" y="225"/>
                  </a:lnTo>
                  <a:lnTo>
                    <a:pt x="498" y="225"/>
                  </a:lnTo>
                  <a:lnTo>
                    <a:pt x="498" y="233"/>
                  </a:lnTo>
                  <a:lnTo>
                    <a:pt x="484" y="241"/>
                  </a:lnTo>
                  <a:lnTo>
                    <a:pt x="486" y="245"/>
                  </a:lnTo>
                  <a:lnTo>
                    <a:pt x="468" y="245"/>
                  </a:lnTo>
                  <a:lnTo>
                    <a:pt x="468" y="255"/>
                  </a:lnTo>
                  <a:lnTo>
                    <a:pt x="462" y="257"/>
                  </a:lnTo>
                  <a:lnTo>
                    <a:pt x="456" y="257"/>
                  </a:lnTo>
                  <a:lnTo>
                    <a:pt x="454" y="267"/>
                  </a:lnTo>
                  <a:lnTo>
                    <a:pt x="450" y="269"/>
                  </a:lnTo>
                  <a:lnTo>
                    <a:pt x="444" y="267"/>
                  </a:lnTo>
                  <a:lnTo>
                    <a:pt x="444" y="279"/>
                  </a:lnTo>
                  <a:lnTo>
                    <a:pt x="432" y="279"/>
                  </a:lnTo>
                  <a:lnTo>
                    <a:pt x="430" y="291"/>
                  </a:lnTo>
                  <a:lnTo>
                    <a:pt x="420" y="291"/>
                  </a:lnTo>
                  <a:lnTo>
                    <a:pt x="418" y="299"/>
                  </a:lnTo>
                  <a:lnTo>
                    <a:pt x="400" y="301"/>
                  </a:lnTo>
                  <a:lnTo>
                    <a:pt x="402" y="303"/>
                  </a:lnTo>
                  <a:lnTo>
                    <a:pt x="400" y="313"/>
                  </a:lnTo>
                  <a:lnTo>
                    <a:pt x="388" y="313"/>
                  </a:lnTo>
                  <a:lnTo>
                    <a:pt x="388" y="321"/>
                  </a:lnTo>
                  <a:lnTo>
                    <a:pt x="290" y="325"/>
                  </a:lnTo>
                  <a:lnTo>
                    <a:pt x="290" y="329"/>
                  </a:lnTo>
                  <a:lnTo>
                    <a:pt x="270" y="329"/>
                  </a:lnTo>
                  <a:lnTo>
                    <a:pt x="268" y="329"/>
                  </a:lnTo>
                  <a:lnTo>
                    <a:pt x="2" y="32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862" y="1569"/>
              <a:ext cx="420" cy="245"/>
            </a:xfrm>
            <a:custGeom>
              <a:avLst/>
              <a:gdLst>
                <a:gd name="T0" fmla="*/ 124 w 420"/>
                <a:gd name="T1" fmla="*/ 0 h 245"/>
                <a:gd name="T2" fmla="*/ 126 w 420"/>
                <a:gd name="T3" fmla="*/ 8 h 245"/>
                <a:gd name="T4" fmla="*/ 420 w 420"/>
                <a:gd name="T5" fmla="*/ 10 h 245"/>
                <a:gd name="T6" fmla="*/ 420 w 420"/>
                <a:gd name="T7" fmla="*/ 14 h 245"/>
                <a:gd name="T8" fmla="*/ 418 w 420"/>
                <a:gd name="T9" fmla="*/ 16 h 245"/>
                <a:gd name="T10" fmla="*/ 416 w 420"/>
                <a:gd name="T11" fmla="*/ 16 h 245"/>
                <a:gd name="T12" fmla="*/ 414 w 420"/>
                <a:gd name="T13" fmla="*/ 16 h 245"/>
                <a:gd name="T14" fmla="*/ 412 w 420"/>
                <a:gd name="T15" fmla="*/ 14 h 245"/>
                <a:gd name="T16" fmla="*/ 398 w 420"/>
                <a:gd name="T17" fmla="*/ 41 h 245"/>
                <a:gd name="T18" fmla="*/ 398 w 420"/>
                <a:gd name="T19" fmla="*/ 41 h 245"/>
                <a:gd name="T20" fmla="*/ 380 w 420"/>
                <a:gd name="T21" fmla="*/ 69 h 245"/>
                <a:gd name="T22" fmla="*/ 384 w 420"/>
                <a:gd name="T23" fmla="*/ 75 h 245"/>
                <a:gd name="T24" fmla="*/ 360 w 420"/>
                <a:gd name="T25" fmla="*/ 113 h 245"/>
                <a:gd name="T26" fmla="*/ 358 w 420"/>
                <a:gd name="T27" fmla="*/ 115 h 245"/>
                <a:gd name="T28" fmla="*/ 382 w 420"/>
                <a:gd name="T29" fmla="*/ 131 h 245"/>
                <a:gd name="T30" fmla="*/ 334 w 420"/>
                <a:gd name="T31" fmla="*/ 201 h 245"/>
                <a:gd name="T32" fmla="*/ 332 w 420"/>
                <a:gd name="T33" fmla="*/ 203 h 245"/>
                <a:gd name="T34" fmla="*/ 200 w 420"/>
                <a:gd name="T35" fmla="*/ 239 h 245"/>
                <a:gd name="T36" fmla="*/ 0 w 420"/>
                <a:gd name="T37" fmla="*/ 245 h 245"/>
                <a:gd name="T38" fmla="*/ 42 w 420"/>
                <a:gd name="T39" fmla="*/ 119 h 245"/>
                <a:gd name="T40" fmla="*/ 56 w 420"/>
                <a:gd name="T41" fmla="*/ 49 h 245"/>
                <a:gd name="T42" fmla="*/ 56 w 420"/>
                <a:gd name="T43" fmla="*/ 47 h 245"/>
                <a:gd name="T44" fmla="*/ 60 w 420"/>
                <a:gd name="T45" fmla="*/ 20 h 245"/>
                <a:gd name="T46" fmla="*/ 60 w 420"/>
                <a:gd name="T47" fmla="*/ 18 h 245"/>
                <a:gd name="T48" fmla="*/ 60 w 420"/>
                <a:gd name="T49" fmla="*/ 18 h 245"/>
                <a:gd name="T50" fmla="*/ 62 w 420"/>
                <a:gd name="T51" fmla="*/ 10 h 245"/>
                <a:gd name="T52" fmla="*/ 62 w 420"/>
                <a:gd name="T53" fmla="*/ 6 h 245"/>
                <a:gd name="T54" fmla="*/ 66 w 420"/>
                <a:gd name="T55" fmla="*/ 6 h 245"/>
                <a:gd name="T56" fmla="*/ 124 w 420"/>
                <a:gd name="T57" fmla="*/ 0 h 245"/>
                <a:gd name="T58" fmla="*/ 124 w 420"/>
                <a:gd name="T5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0" h="245">
                  <a:moveTo>
                    <a:pt x="124" y="0"/>
                  </a:moveTo>
                  <a:lnTo>
                    <a:pt x="126" y="8"/>
                  </a:lnTo>
                  <a:lnTo>
                    <a:pt x="420" y="10"/>
                  </a:lnTo>
                  <a:lnTo>
                    <a:pt x="420" y="14"/>
                  </a:lnTo>
                  <a:lnTo>
                    <a:pt x="418" y="16"/>
                  </a:lnTo>
                  <a:lnTo>
                    <a:pt x="416" y="16"/>
                  </a:lnTo>
                  <a:lnTo>
                    <a:pt x="414" y="16"/>
                  </a:lnTo>
                  <a:lnTo>
                    <a:pt x="412" y="14"/>
                  </a:lnTo>
                  <a:lnTo>
                    <a:pt x="398" y="41"/>
                  </a:lnTo>
                  <a:lnTo>
                    <a:pt x="398" y="41"/>
                  </a:lnTo>
                  <a:lnTo>
                    <a:pt x="380" y="69"/>
                  </a:lnTo>
                  <a:lnTo>
                    <a:pt x="384" y="75"/>
                  </a:lnTo>
                  <a:lnTo>
                    <a:pt x="360" y="113"/>
                  </a:lnTo>
                  <a:lnTo>
                    <a:pt x="358" y="115"/>
                  </a:lnTo>
                  <a:lnTo>
                    <a:pt x="382" y="131"/>
                  </a:lnTo>
                  <a:lnTo>
                    <a:pt x="334" y="201"/>
                  </a:lnTo>
                  <a:lnTo>
                    <a:pt x="332" y="203"/>
                  </a:lnTo>
                  <a:lnTo>
                    <a:pt x="200" y="239"/>
                  </a:lnTo>
                  <a:lnTo>
                    <a:pt x="0" y="245"/>
                  </a:lnTo>
                  <a:lnTo>
                    <a:pt x="42" y="119"/>
                  </a:lnTo>
                  <a:lnTo>
                    <a:pt x="56" y="49"/>
                  </a:lnTo>
                  <a:lnTo>
                    <a:pt x="56" y="47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2" y="10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4196" y="1579"/>
              <a:ext cx="292" cy="429"/>
            </a:xfrm>
            <a:custGeom>
              <a:avLst/>
              <a:gdLst>
                <a:gd name="T0" fmla="*/ 278 w 292"/>
                <a:gd name="T1" fmla="*/ 0 h 429"/>
                <a:gd name="T2" fmla="*/ 286 w 292"/>
                <a:gd name="T3" fmla="*/ 187 h 429"/>
                <a:gd name="T4" fmla="*/ 286 w 292"/>
                <a:gd name="T5" fmla="*/ 347 h 429"/>
                <a:gd name="T6" fmla="*/ 278 w 292"/>
                <a:gd name="T7" fmla="*/ 351 h 429"/>
                <a:gd name="T8" fmla="*/ 272 w 292"/>
                <a:gd name="T9" fmla="*/ 355 h 429"/>
                <a:gd name="T10" fmla="*/ 268 w 292"/>
                <a:gd name="T11" fmla="*/ 353 h 429"/>
                <a:gd name="T12" fmla="*/ 260 w 292"/>
                <a:gd name="T13" fmla="*/ 357 h 429"/>
                <a:gd name="T14" fmla="*/ 248 w 292"/>
                <a:gd name="T15" fmla="*/ 363 h 429"/>
                <a:gd name="T16" fmla="*/ 244 w 292"/>
                <a:gd name="T17" fmla="*/ 365 h 429"/>
                <a:gd name="T18" fmla="*/ 238 w 292"/>
                <a:gd name="T19" fmla="*/ 377 h 429"/>
                <a:gd name="T20" fmla="*/ 228 w 292"/>
                <a:gd name="T21" fmla="*/ 371 h 429"/>
                <a:gd name="T22" fmla="*/ 216 w 292"/>
                <a:gd name="T23" fmla="*/ 375 h 429"/>
                <a:gd name="T24" fmla="*/ 210 w 292"/>
                <a:gd name="T25" fmla="*/ 387 h 429"/>
                <a:gd name="T26" fmla="*/ 198 w 292"/>
                <a:gd name="T27" fmla="*/ 397 h 429"/>
                <a:gd name="T28" fmla="*/ 194 w 292"/>
                <a:gd name="T29" fmla="*/ 407 h 429"/>
                <a:gd name="T30" fmla="*/ 192 w 292"/>
                <a:gd name="T31" fmla="*/ 413 h 429"/>
                <a:gd name="T32" fmla="*/ 184 w 292"/>
                <a:gd name="T33" fmla="*/ 419 h 429"/>
                <a:gd name="T34" fmla="*/ 178 w 292"/>
                <a:gd name="T35" fmla="*/ 427 h 429"/>
                <a:gd name="T36" fmla="*/ 174 w 292"/>
                <a:gd name="T37" fmla="*/ 427 h 429"/>
                <a:gd name="T38" fmla="*/ 166 w 292"/>
                <a:gd name="T39" fmla="*/ 425 h 429"/>
                <a:gd name="T40" fmla="*/ 166 w 292"/>
                <a:gd name="T41" fmla="*/ 419 h 429"/>
                <a:gd name="T42" fmla="*/ 160 w 292"/>
                <a:gd name="T43" fmla="*/ 421 h 429"/>
                <a:gd name="T44" fmla="*/ 156 w 292"/>
                <a:gd name="T45" fmla="*/ 419 h 429"/>
                <a:gd name="T46" fmla="*/ 150 w 292"/>
                <a:gd name="T47" fmla="*/ 417 h 429"/>
                <a:gd name="T48" fmla="*/ 144 w 292"/>
                <a:gd name="T49" fmla="*/ 413 h 429"/>
                <a:gd name="T50" fmla="*/ 140 w 292"/>
                <a:gd name="T51" fmla="*/ 403 h 429"/>
                <a:gd name="T52" fmla="*/ 118 w 292"/>
                <a:gd name="T53" fmla="*/ 335 h 429"/>
                <a:gd name="T54" fmla="*/ 108 w 292"/>
                <a:gd name="T55" fmla="*/ 315 h 429"/>
                <a:gd name="T56" fmla="*/ 106 w 292"/>
                <a:gd name="T57" fmla="*/ 299 h 429"/>
                <a:gd name="T58" fmla="*/ 112 w 292"/>
                <a:gd name="T59" fmla="*/ 289 h 429"/>
                <a:gd name="T60" fmla="*/ 70 w 292"/>
                <a:gd name="T61" fmla="*/ 261 h 429"/>
                <a:gd name="T62" fmla="*/ 48 w 292"/>
                <a:gd name="T63" fmla="*/ 245 h 429"/>
                <a:gd name="T64" fmla="*/ 28 w 292"/>
                <a:gd name="T65" fmla="*/ 231 h 429"/>
                <a:gd name="T66" fmla="*/ 6 w 292"/>
                <a:gd name="T67" fmla="*/ 223 h 429"/>
                <a:gd name="T68" fmla="*/ 4 w 292"/>
                <a:gd name="T69" fmla="*/ 207 h 429"/>
                <a:gd name="T70" fmla="*/ 4 w 292"/>
                <a:gd name="T71" fmla="*/ 197 h 429"/>
                <a:gd name="T72" fmla="*/ 48 w 292"/>
                <a:gd name="T73" fmla="*/ 121 h 429"/>
                <a:gd name="T74" fmla="*/ 26 w 292"/>
                <a:gd name="T75" fmla="*/ 103 h 429"/>
                <a:gd name="T76" fmla="*/ 46 w 292"/>
                <a:gd name="T77" fmla="*/ 59 h 429"/>
                <a:gd name="T78" fmla="*/ 64 w 292"/>
                <a:gd name="T79" fmla="*/ 31 h 429"/>
                <a:gd name="T80" fmla="*/ 80 w 292"/>
                <a:gd name="T81" fmla="*/ 6 h 429"/>
                <a:gd name="T82" fmla="*/ 84 w 292"/>
                <a:gd name="T83" fmla="*/ 6 h 429"/>
                <a:gd name="T84" fmla="*/ 86 w 292"/>
                <a:gd name="T85" fmla="*/ 0 h 429"/>
                <a:gd name="T86" fmla="*/ 86 w 292"/>
                <a:gd name="T8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" h="429">
                  <a:moveTo>
                    <a:pt x="86" y="0"/>
                  </a:moveTo>
                  <a:lnTo>
                    <a:pt x="278" y="0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92" y="343"/>
                  </a:lnTo>
                  <a:lnTo>
                    <a:pt x="286" y="347"/>
                  </a:lnTo>
                  <a:lnTo>
                    <a:pt x="282" y="349"/>
                  </a:lnTo>
                  <a:lnTo>
                    <a:pt x="278" y="351"/>
                  </a:lnTo>
                  <a:lnTo>
                    <a:pt x="274" y="351"/>
                  </a:lnTo>
                  <a:lnTo>
                    <a:pt x="272" y="355"/>
                  </a:lnTo>
                  <a:lnTo>
                    <a:pt x="270" y="353"/>
                  </a:lnTo>
                  <a:lnTo>
                    <a:pt x="268" y="353"/>
                  </a:lnTo>
                  <a:lnTo>
                    <a:pt x="262" y="353"/>
                  </a:lnTo>
                  <a:lnTo>
                    <a:pt x="260" y="357"/>
                  </a:lnTo>
                  <a:lnTo>
                    <a:pt x="254" y="357"/>
                  </a:lnTo>
                  <a:lnTo>
                    <a:pt x="248" y="363"/>
                  </a:lnTo>
                  <a:lnTo>
                    <a:pt x="246" y="365"/>
                  </a:lnTo>
                  <a:lnTo>
                    <a:pt x="244" y="365"/>
                  </a:lnTo>
                  <a:lnTo>
                    <a:pt x="242" y="371"/>
                  </a:lnTo>
                  <a:lnTo>
                    <a:pt x="238" y="377"/>
                  </a:lnTo>
                  <a:lnTo>
                    <a:pt x="232" y="373"/>
                  </a:lnTo>
                  <a:lnTo>
                    <a:pt x="228" y="371"/>
                  </a:lnTo>
                  <a:lnTo>
                    <a:pt x="220" y="371"/>
                  </a:lnTo>
                  <a:lnTo>
                    <a:pt x="216" y="375"/>
                  </a:lnTo>
                  <a:lnTo>
                    <a:pt x="212" y="383"/>
                  </a:lnTo>
                  <a:lnTo>
                    <a:pt x="210" y="387"/>
                  </a:lnTo>
                  <a:lnTo>
                    <a:pt x="204" y="391"/>
                  </a:lnTo>
                  <a:lnTo>
                    <a:pt x="198" y="397"/>
                  </a:lnTo>
                  <a:lnTo>
                    <a:pt x="196" y="403"/>
                  </a:lnTo>
                  <a:lnTo>
                    <a:pt x="194" y="407"/>
                  </a:lnTo>
                  <a:lnTo>
                    <a:pt x="194" y="411"/>
                  </a:lnTo>
                  <a:lnTo>
                    <a:pt x="192" y="413"/>
                  </a:lnTo>
                  <a:lnTo>
                    <a:pt x="188" y="415"/>
                  </a:lnTo>
                  <a:lnTo>
                    <a:pt x="184" y="419"/>
                  </a:lnTo>
                  <a:lnTo>
                    <a:pt x="178" y="419"/>
                  </a:lnTo>
                  <a:lnTo>
                    <a:pt x="178" y="427"/>
                  </a:lnTo>
                  <a:lnTo>
                    <a:pt x="176" y="429"/>
                  </a:lnTo>
                  <a:lnTo>
                    <a:pt x="174" y="427"/>
                  </a:lnTo>
                  <a:lnTo>
                    <a:pt x="168" y="425"/>
                  </a:lnTo>
                  <a:lnTo>
                    <a:pt x="166" y="425"/>
                  </a:lnTo>
                  <a:lnTo>
                    <a:pt x="166" y="423"/>
                  </a:lnTo>
                  <a:lnTo>
                    <a:pt x="166" y="419"/>
                  </a:lnTo>
                  <a:lnTo>
                    <a:pt x="164" y="419"/>
                  </a:lnTo>
                  <a:lnTo>
                    <a:pt x="160" y="421"/>
                  </a:lnTo>
                  <a:lnTo>
                    <a:pt x="158" y="421"/>
                  </a:lnTo>
                  <a:lnTo>
                    <a:pt x="156" y="419"/>
                  </a:lnTo>
                  <a:lnTo>
                    <a:pt x="152" y="417"/>
                  </a:lnTo>
                  <a:lnTo>
                    <a:pt x="150" y="417"/>
                  </a:lnTo>
                  <a:lnTo>
                    <a:pt x="146" y="415"/>
                  </a:lnTo>
                  <a:lnTo>
                    <a:pt x="144" y="413"/>
                  </a:lnTo>
                  <a:lnTo>
                    <a:pt x="142" y="409"/>
                  </a:lnTo>
                  <a:lnTo>
                    <a:pt x="140" y="403"/>
                  </a:lnTo>
                  <a:lnTo>
                    <a:pt x="140" y="343"/>
                  </a:lnTo>
                  <a:lnTo>
                    <a:pt x="118" y="335"/>
                  </a:lnTo>
                  <a:lnTo>
                    <a:pt x="116" y="315"/>
                  </a:lnTo>
                  <a:lnTo>
                    <a:pt x="108" y="315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6" y="289"/>
                  </a:lnTo>
                  <a:lnTo>
                    <a:pt x="112" y="289"/>
                  </a:lnTo>
                  <a:lnTo>
                    <a:pt x="110" y="269"/>
                  </a:lnTo>
                  <a:lnTo>
                    <a:pt x="70" y="261"/>
                  </a:lnTo>
                  <a:lnTo>
                    <a:pt x="66" y="259"/>
                  </a:lnTo>
                  <a:lnTo>
                    <a:pt x="48" y="245"/>
                  </a:lnTo>
                  <a:lnTo>
                    <a:pt x="32" y="237"/>
                  </a:lnTo>
                  <a:lnTo>
                    <a:pt x="28" y="231"/>
                  </a:lnTo>
                  <a:lnTo>
                    <a:pt x="20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4" y="207"/>
                  </a:lnTo>
                  <a:lnTo>
                    <a:pt x="4" y="201"/>
                  </a:lnTo>
                  <a:lnTo>
                    <a:pt x="4" y="197"/>
                  </a:lnTo>
                  <a:lnTo>
                    <a:pt x="0" y="191"/>
                  </a:lnTo>
                  <a:lnTo>
                    <a:pt x="48" y="121"/>
                  </a:lnTo>
                  <a:lnTo>
                    <a:pt x="24" y="105"/>
                  </a:lnTo>
                  <a:lnTo>
                    <a:pt x="26" y="103"/>
                  </a:lnTo>
                  <a:lnTo>
                    <a:pt x="50" y="65"/>
                  </a:lnTo>
                  <a:lnTo>
                    <a:pt x="46" y="59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767" y="1590"/>
              <a:ext cx="642" cy="380"/>
            </a:xfrm>
            <a:custGeom>
              <a:avLst/>
              <a:gdLst>
                <a:gd name="T0" fmla="*/ 208 w 642"/>
                <a:gd name="T1" fmla="*/ 6 h 380"/>
                <a:gd name="T2" fmla="*/ 456 w 642"/>
                <a:gd name="T3" fmla="*/ 0 h 380"/>
                <a:gd name="T4" fmla="*/ 456 w 642"/>
                <a:gd name="T5" fmla="*/ 14 h 380"/>
                <a:gd name="T6" fmla="*/ 504 w 642"/>
                <a:gd name="T7" fmla="*/ 24 h 380"/>
                <a:gd name="T8" fmla="*/ 504 w 642"/>
                <a:gd name="T9" fmla="*/ 78 h 380"/>
                <a:gd name="T10" fmla="*/ 628 w 642"/>
                <a:gd name="T11" fmla="*/ 200 h 380"/>
                <a:gd name="T12" fmla="*/ 642 w 642"/>
                <a:gd name="T13" fmla="*/ 274 h 380"/>
                <a:gd name="T14" fmla="*/ 336 w 642"/>
                <a:gd name="T15" fmla="*/ 334 h 380"/>
                <a:gd name="T16" fmla="*/ 334 w 642"/>
                <a:gd name="T17" fmla="*/ 366 h 380"/>
                <a:gd name="T18" fmla="*/ 288 w 642"/>
                <a:gd name="T19" fmla="*/ 354 h 380"/>
                <a:gd name="T20" fmla="*/ 266 w 642"/>
                <a:gd name="T21" fmla="*/ 326 h 380"/>
                <a:gd name="T22" fmla="*/ 98 w 642"/>
                <a:gd name="T23" fmla="*/ 232 h 380"/>
                <a:gd name="T24" fmla="*/ 96 w 642"/>
                <a:gd name="T25" fmla="*/ 226 h 380"/>
                <a:gd name="T26" fmla="*/ 92 w 642"/>
                <a:gd name="T27" fmla="*/ 226 h 380"/>
                <a:gd name="T28" fmla="*/ 90 w 642"/>
                <a:gd name="T29" fmla="*/ 228 h 380"/>
                <a:gd name="T30" fmla="*/ 84 w 642"/>
                <a:gd name="T31" fmla="*/ 234 h 380"/>
                <a:gd name="T32" fmla="*/ 78 w 642"/>
                <a:gd name="T33" fmla="*/ 234 h 380"/>
                <a:gd name="T34" fmla="*/ 74 w 642"/>
                <a:gd name="T35" fmla="*/ 236 h 380"/>
                <a:gd name="T36" fmla="*/ 74 w 642"/>
                <a:gd name="T37" fmla="*/ 238 h 380"/>
                <a:gd name="T38" fmla="*/ 72 w 642"/>
                <a:gd name="T39" fmla="*/ 240 h 380"/>
                <a:gd name="T40" fmla="*/ 62 w 642"/>
                <a:gd name="T41" fmla="*/ 242 h 380"/>
                <a:gd name="T42" fmla="*/ 60 w 642"/>
                <a:gd name="T43" fmla="*/ 248 h 380"/>
                <a:gd name="T44" fmla="*/ 52 w 642"/>
                <a:gd name="T45" fmla="*/ 244 h 380"/>
                <a:gd name="T46" fmla="*/ 46 w 642"/>
                <a:gd name="T47" fmla="*/ 242 h 380"/>
                <a:gd name="T48" fmla="*/ 44 w 642"/>
                <a:gd name="T49" fmla="*/ 244 h 380"/>
                <a:gd name="T50" fmla="*/ 26 w 642"/>
                <a:gd name="T51" fmla="*/ 250 h 380"/>
                <a:gd name="T52" fmla="*/ 20 w 642"/>
                <a:gd name="T53" fmla="*/ 248 h 380"/>
                <a:gd name="T54" fmla="*/ 18 w 642"/>
                <a:gd name="T55" fmla="*/ 246 h 380"/>
                <a:gd name="T56" fmla="*/ 12 w 642"/>
                <a:gd name="T57" fmla="*/ 248 h 380"/>
                <a:gd name="T58" fmla="*/ 6 w 642"/>
                <a:gd name="T59" fmla="*/ 256 h 380"/>
                <a:gd name="T60" fmla="*/ 2 w 642"/>
                <a:gd name="T61" fmla="*/ 258 h 380"/>
                <a:gd name="T62" fmla="*/ 0 w 642"/>
                <a:gd name="T63" fmla="*/ 182 h 380"/>
                <a:gd name="T64" fmla="*/ 22 w 642"/>
                <a:gd name="T65" fmla="*/ 158 h 380"/>
                <a:gd name="T66" fmla="*/ 90 w 642"/>
                <a:gd name="T67" fmla="*/ 172 h 380"/>
                <a:gd name="T68" fmla="*/ 104 w 642"/>
                <a:gd name="T69" fmla="*/ 4 h 380"/>
                <a:gd name="T70" fmla="*/ 104 w 642"/>
                <a:gd name="T71" fmla="*/ 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2" h="380">
                  <a:moveTo>
                    <a:pt x="104" y="4"/>
                  </a:moveTo>
                  <a:lnTo>
                    <a:pt x="208" y="6"/>
                  </a:lnTo>
                  <a:lnTo>
                    <a:pt x="210" y="4"/>
                  </a:lnTo>
                  <a:lnTo>
                    <a:pt x="456" y="0"/>
                  </a:lnTo>
                  <a:lnTo>
                    <a:pt x="456" y="10"/>
                  </a:lnTo>
                  <a:lnTo>
                    <a:pt x="456" y="14"/>
                  </a:lnTo>
                  <a:lnTo>
                    <a:pt x="456" y="24"/>
                  </a:lnTo>
                  <a:lnTo>
                    <a:pt x="504" y="24"/>
                  </a:lnTo>
                  <a:lnTo>
                    <a:pt x="504" y="74"/>
                  </a:lnTo>
                  <a:lnTo>
                    <a:pt x="504" y="78"/>
                  </a:lnTo>
                  <a:lnTo>
                    <a:pt x="504" y="200"/>
                  </a:lnTo>
                  <a:lnTo>
                    <a:pt x="628" y="200"/>
                  </a:lnTo>
                  <a:lnTo>
                    <a:pt x="628" y="274"/>
                  </a:lnTo>
                  <a:lnTo>
                    <a:pt x="642" y="274"/>
                  </a:lnTo>
                  <a:lnTo>
                    <a:pt x="642" y="358"/>
                  </a:lnTo>
                  <a:lnTo>
                    <a:pt x="336" y="334"/>
                  </a:lnTo>
                  <a:lnTo>
                    <a:pt x="336" y="358"/>
                  </a:lnTo>
                  <a:lnTo>
                    <a:pt x="334" y="366"/>
                  </a:lnTo>
                  <a:lnTo>
                    <a:pt x="288" y="380"/>
                  </a:lnTo>
                  <a:lnTo>
                    <a:pt x="288" y="354"/>
                  </a:lnTo>
                  <a:lnTo>
                    <a:pt x="268" y="356"/>
                  </a:lnTo>
                  <a:lnTo>
                    <a:pt x="266" y="326"/>
                  </a:lnTo>
                  <a:lnTo>
                    <a:pt x="100" y="238"/>
                  </a:lnTo>
                  <a:lnTo>
                    <a:pt x="98" y="232"/>
                  </a:lnTo>
                  <a:lnTo>
                    <a:pt x="96" y="228"/>
                  </a:lnTo>
                  <a:lnTo>
                    <a:pt x="96" y="226"/>
                  </a:lnTo>
                  <a:lnTo>
                    <a:pt x="94" y="226"/>
                  </a:lnTo>
                  <a:lnTo>
                    <a:pt x="92" y="226"/>
                  </a:lnTo>
                  <a:lnTo>
                    <a:pt x="92" y="226"/>
                  </a:lnTo>
                  <a:lnTo>
                    <a:pt x="90" y="228"/>
                  </a:lnTo>
                  <a:lnTo>
                    <a:pt x="88" y="232"/>
                  </a:lnTo>
                  <a:lnTo>
                    <a:pt x="84" y="234"/>
                  </a:lnTo>
                  <a:lnTo>
                    <a:pt x="82" y="234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4" y="236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2" y="240"/>
                  </a:lnTo>
                  <a:lnTo>
                    <a:pt x="72" y="240"/>
                  </a:lnTo>
                  <a:lnTo>
                    <a:pt x="64" y="242"/>
                  </a:lnTo>
                  <a:lnTo>
                    <a:pt x="62" y="242"/>
                  </a:lnTo>
                  <a:lnTo>
                    <a:pt x="62" y="244"/>
                  </a:lnTo>
                  <a:lnTo>
                    <a:pt x="60" y="248"/>
                  </a:lnTo>
                  <a:lnTo>
                    <a:pt x="56" y="248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46" y="242"/>
                  </a:lnTo>
                  <a:lnTo>
                    <a:pt x="44" y="244"/>
                  </a:lnTo>
                  <a:lnTo>
                    <a:pt x="44" y="244"/>
                  </a:lnTo>
                  <a:lnTo>
                    <a:pt x="40" y="244"/>
                  </a:lnTo>
                  <a:lnTo>
                    <a:pt x="26" y="250"/>
                  </a:lnTo>
                  <a:lnTo>
                    <a:pt x="24" y="250"/>
                  </a:lnTo>
                  <a:lnTo>
                    <a:pt x="20" y="248"/>
                  </a:lnTo>
                  <a:lnTo>
                    <a:pt x="20" y="246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12" y="248"/>
                  </a:lnTo>
                  <a:lnTo>
                    <a:pt x="8" y="252"/>
                  </a:lnTo>
                  <a:lnTo>
                    <a:pt x="6" y="256"/>
                  </a:lnTo>
                  <a:lnTo>
                    <a:pt x="6" y="256"/>
                  </a:lnTo>
                  <a:lnTo>
                    <a:pt x="2" y="258"/>
                  </a:lnTo>
                  <a:lnTo>
                    <a:pt x="0" y="258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58"/>
                  </a:lnTo>
                  <a:lnTo>
                    <a:pt x="90" y="158"/>
                  </a:lnTo>
                  <a:lnTo>
                    <a:pt x="90" y="172"/>
                  </a:lnTo>
                  <a:lnTo>
                    <a:pt x="102" y="172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451" y="1594"/>
              <a:ext cx="420" cy="268"/>
            </a:xfrm>
            <a:custGeom>
              <a:avLst/>
              <a:gdLst>
                <a:gd name="T0" fmla="*/ 420 w 420"/>
                <a:gd name="T1" fmla="*/ 0 h 268"/>
                <a:gd name="T2" fmla="*/ 406 w 420"/>
                <a:gd name="T3" fmla="*/ 168 h 268"/>
                <a:gd name="T4" fmla="*/ 338 w 420"/>
                <a:gd name="T5" fmla="*/ 154 h 268"/>
                <a:gd name="T6" fmla="*/ 316 w 420"/>
                <a:gd name="T7" fmla="*/ 178 h 268"/>
                <a:gd name="T8" fmla="*/ 314 w 420"/>
                <a:gd name="T9" fmla="*/ 254 h 268"/>
                <a:gd name="T10" fmla="*/ 312 w 420"/>
                <a:gd name="T11" fmla="*/ 254 h 268"/>
                <a:gd name="T12" fmla="*/ 310 w 420"/>
                <a:gd name="T13" fmla="*/ 262 h 268"/>
                <a:gd name="T14" fmla="*/ 310 w 420"/>
                <a:gd name="T15" fmla="*/ 266 h 268"/>
                <a:gd name="T16" fmla="*/ 304 w 420"/>
                <a:gd name="T17" fmla="*/ 268 h 268"/>
                <a:gd name="T18" fmla="*/ 300 w 420"/>
                <a:gd name="T19" fmla="*/ 266 h 268"/>
                <a:gd name="T20" fmla="*/ 290 w 420"/>
                <a:gd name="T21" fmla="*/ 256 h 268"/>
                <a:gd name="T22" fmla="*/ 286 w 420"/>
                <a:gd name="T23" fmla="*/ 254 h 268"/>
                <a:gd name="T24" fmla="*/ 282 w 420"/>
                <a:gd name="T25" fmla="*/ 256 h 268"/>
                <a:gd name="T26" fmla="*/ 274 w 420"/>
                <a:gd name="T27" fmla="*/ 264 h 268"/>
                <a:gd name="T28" fmla="*/ 268 w 420"/>
                <a:gd name="T29" fmla="*/ 264 h 268"/>
                <a:gd name="T30" fmla="*/ 268 w 420"/>
                <a:gd name="T31" fmla="*/ 260 h 268"/>
                <a:gd name="T32" fmla="*/ 268 w 420"/>
                <a:gd name="T33" fmla="*/ 254 h 268"/>
                <a:gd name="T34" fmla="*/ 264 w 420"/>
                <a:gd name="T35" fmla="*/ 252 h 268"/>
                <a:gd name="T36" fmla="*/ 262 w 420"/>
                <a:gd name="T37" fmla="*/ 252 h 268"/>
                <a:gd name="T38" fmla="*/ 264 w 420"/>
                <a:gd name="T39" fmla="*/ 260 h 268"/>
                <a:gd name="T40" fmla="*/ 262 w 420"/>
                <a:gd name="T41" fmla="*/ 264 h 268"/>
                <a:gd name="T42" fmla="*/ 256 w 420"/>
                <a:gd name="T43" fmla="*/ 268 h 268"/>
                <a:gd name="T44" fmla="*/ 256 w 420"/>
                <a:gd name="T45" fmla="*/ 264 h 268"/>
                <a:gd name="T46" fmla="*/ 256 w 420"/>
                <a:gd name="T47" fmla="*/ 256 h 268"/>
                <a:gd name="T48" fmla="*/ 252 w 420"/>
                <a:gd name="T49" fmla="*/ 254 h 268"/>
                <a:gd name="T50" fmla="*/ 250 w 420"/>
                <a:gd name="T51" fmla="*/ 258 h 268"/>
                <a:gd name="T52" fmla="*/ 250 w 420"/>
                <a:gd name="T53" fmla="*/ 264 h 268"/>
                <a:gd name="T54" fmla="*/ 248 w 420"/>
                <a:gd name="T55" fmla="*/ 268 h 268"/>
                <a:gd name="T56" fmla="*/ 244 w 420"/>
                <a:gd name="T57" fmla="*/ 268 h 268"/>
                <a:gd name="T58" fmla="*/ 234 w 420"/>
                <a:gd name="T59" fmla="*/ 262 h 268"/>
                <a:gd name="T60" fmla="*/ 232 w 420"/>
                <a:gd name="T61" fmla="*/ 172 h 268"/>
                <a:gd name="T62" fmla="*/ 122 w 420"/>
                <a:gd name="T63" fmla="*/ 170 h 268"/>
                <a:gd name="T64" fmla="*/ 90 w 420"/>
                <a:gd name="T65" fmla="*/ 214 h 268"/>
                <a:gd name="T66" fmla="*/ 32 w 420"/>
                <a:gd name="T67" fmla="*/ 164 h 268"/>
                <a:gd name="T68" fmla="*/ 0 w 420"/>
                <a:gd name="T69" fmla="*/ 144 h 268"/>
                <a:gd name="T70" fmla="*/ 10 w 420"/>
                <a:gd name="T71" fmla="*/ 58 h 268"/>
                <a:gd name="T72" fmla="*/ 6 w 420"/>
                <a:gd name="T73" fmla="*/ 0 h 268"/>
                <a:gd name="T74" fmla="*/ 6 w 420"/>
                <a:gd name="T7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268">
                  <a:moveTo>
                    <a:pt x="6" y="0"/>
                  </a:moveTo>
                  <a:lnTo>
                    <a:pt x="420" y="0"/>
                  </a:lnTo>
                  <a:lnTo>
                    <a:pt x="418" y="168"/>
                  </a:lnTo>
                  <a:lnTo>
                    <a:pt x="406" y="168"/>
                  </a:lnTo>
                  <a:lnTo>
                    <a:pt x="406" y="154"/>
                  </a:lnTo>
                  <a:lnTo>
                    <a:pt x="338" y="154"/>
                  </a:lnTo>
                  <a:lnTo>
                    <a:pt x="338" y="178"/>
                  </a:lnTo>
                  <a:lnTo>
                    <a:pt x="316" y="178"/>
                  </a:lnTo>
                  <a:lnTo>
                    <a:pt x="316" y="254"/>
                  </a:lnTo>
                  <a:lnTo>
                    <a:pt x="314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0" y="258"/>
                  </a:lnTo>
                  <a:lnTo>
                    <a:pt x="310" y="262"/>
                  </a:lnTo>
                  <a:lnTo>
                    <a:pt x="310" y="264"/>
                  </a:lnTo>
                  <a:lnTo>
                    <a:pt x="310" y="266"/>
                  </a:lnTo>
                  <a:lnTo>
                    <a:pt x="308" y="268"/>
                  </a:lnTo>
                  <a:lnTo>
                    <a:pt x="304" y="268"/>
                  </a:lnTo>
                  <a:lnTo>
                    <a:pt x="302" y="268"/>
                  </a:lnTo>
                  <a:lnTo>
                    <a:pt x="300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88" y="254"/>
                  </a:lnTo>
                  <a:lnTo>
                    <a:pt x="286" y="254"/>
                  </a:lnTo>
                  <a:lnTo>
                    <a:pt x="284" y="254"/>
                  </a:lnTo>
                  <a:lnTo>
                    <a:pt x="282" y="256"/>
                  </a:lnTo>
                  <a:lnTo>
                    <a:pt x="276" y="262"/>
                  </a:lnTo>
                  <a:lnTo>
                    <a:pt x="274" y="264"/>
                  </a:lnTo>
                  <a:lnTo>
                    <a:pt x="272" y="264"/>
                  </a:lnTo>
                  <a:lnTo>
                    <a:pt x="268" y="264"/>
                  </a:lnTo>
                  <a:lnTo>
                    <a:pt x="268" y="262"/>
                  </a:lnTo>
                  <a:lnTo>
                    <a:pt x="268" y="260"/>
                  </a:lnTo>
                  <a:lnTo>
                    <a:pt x="266" y="258"/>
                  </a:lnTo>
                  <a:lnTo>
                    <a:pt x="268" y="254"/>
                  </a:lnTo>
                  <a:lnTo>
                    <a:pt x="266" y="252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2"/>
                  </a:lnTo>
                  <a:lnTo>
                    <a:pt x="262" y="256"/>
                  </a:lnTo>
                  <a:lnTo>
                    <a:pt x="264" y="260"/>
                  </a:lnTo>
                  <a:lnTo>
                    <a:pt x="264" y="262"/>
                  </a:lnTo>
                  <a:lnTo>
                    <a:pt x="262" y="264"/>
                  </a:lnTo>
                  <a:lnTo>
                    <a:pt x="260" y="266"/>
                  </a:lnTo>
                  <a:lnTo>
                    <a:pt x="256" y="268"/>
                  </a:lnTo>
                  <a:lnTo>
                    <a:pt x="256" y="266"/>
                  </a:lnTo>
                  <a:lnTo>
                    <a:pt x="256" y="264"/>
                  </a:lnTo>
                  <a:lnTo>
                    <a:pt x="256" y="260"/>
                  </a:lnTo>
                  <a:lnTo>
                    <a:pt x="256" y="256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50" y="264"/>
                  </a:lnTo>
                  <a:lnTo>
                    <a:pt x="248" y="266"/>
                  </a:lnTo>
                  <a:lnTo>
                    <a:pt x="248" y="268"/>
                  </a:lnTo>
                  <a:lnTo>
                    <a:pt x="244" y="268"/>
                  </a:lnTo>
                  <a:lnTo>
                    <a:pt x="244" y="268"/>
                  </a:lnTo>
                  <a:lnTo>
                    <a:pt x="240" y="266"/>
                  </a:lnTo>
                  <a:lnTo>
                    <a:pt x="234" y="262"/>
                  </a:lnTo>
                  <a:lnTo>
                    <a:pt x="232" y="258"/>
                  </a:lnTo>
                  <a:lnTo>
                    <a:pt x="232" y="172"/>
                  </a:lnTo>
                  <a:lnTo>
                    <a:pt x="122" y="172"/>
                  </a:lnTo>
                  <a:lnTo>
                    <a:pt x="122" y="170"/>
                  </a:lnTo>
                  <a:lnTo>
                    <a:pt x="90" y="168"/>
                  </a:lnTo>
                  <a:lnTo>
                    <a:pt x="90" y="214"/>
                  </a:lnTo>
                  <a:lnTo>
                    <a:pt x="34" y="214"/>
                  </a:lnTo>
                  <a:lnTo>
                    <a:pt x="32" y="164"/>
                  </a:lnTo>
                  <a:lnTo>
                    <a:pt x="0" y="164"/>
                  </a:lnTo>
                  <a:lnTo>
                    <a:pt x="0" y="144"/>
                  </a:lnTo>
                  <a:lnTo>
                    <a:pt x="6" y="144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095" y="1594"/>
              <a:ext cx="390" cy="406"/>
            </a:xfrm>
            <a:custGeom>
              <a:avLst/>
              <a:gdLst>
                <a:gd name="T0" fmla="*/ 362 w 390"/>
                <a:gd name="T1" fmla="*/ 0 h 406"/>
                <a:gd name="T2" fmla="*/ 366 w 390"/>
                <a:gd name="T3" fmla="*/ 58 h 406"/>
                <a:gd name="T4" fmla="*/ 356 w 390"/>
                <a:gd name="T5" fmla="*/ 144 h 406"/>
                <a:gd name="T6" fmla="*/ 388 w 390"/>
                <a:gd name="T7" fmla="*/ 164 h 406"/>
                <a:gd name="T8" fmla="*/ 340 w 390"/>
                <a:gd name="T9" fmla="*/ 258 h 406"/>
                <a:gd name="T10" fmla="*/ 294 w 390"/>
                <a:gd name="T11" fmla="*/ 270 h 406"/>
                <a:gd name="T12" fmla="*/ 294 w 390"/>
                <a:gd name="T13" fmla="*/ 310 h 406"/>
                <a:gd name="T14" fmla="*/ 282 w 390"/>
                <a:gd name="T15" fmla="*/ 314 h 406"/>
                <a:gd name="T16" fmla="*/ 276 w 390"/>
                <a:gd name="T17" fmla="*/ 324 h 406"/>
                <a:gd name="T18" fmla="*/ 274 w 390"/>
                <a:gd name="T19" fmla="*/ 334 h 406"/>
                <a:gd name="T20" fmla="*/ 262 w 390"/>
                <a:gd name="T21" fmla="*/ 366 h 406"/>
                <a:gd name="T22" fmla="*/ 250 w 390"/>
                <a:gd name="T23" fmla="*/ 378 h 406"/>
                <a:gd name="T24" fmla="*/ 252 w 390"/>
                <a:gd name="T25" fmla="*/ 388 h 406"/>
                <a:gd name="T26" fmla="*/ 246 w 390"/>
                <a:gd name="T27" fmla="*/ 396 h 406"/>
                <a:gd name="T28" fmla="*/ 236 w 390"/>
                <a:gd name="T29" fmla="*/ 396 h 406"/>
                <a:gd name="T30" fmla="*/ 224 w 390"/>
                <a:gd name="T31" fmla="*/ 394 h 406"/>
                <a:gd name="T32" fmla="*/ 224 w 390"/>
                <a:gd name="T33" fmla="*/ 400 h 406"/>
                <a:gd name="T34" fmla="*/ 0 w 390"/>
                <a:gd name="T35" fmla="*/ 406 h 406"/>
                <a:gd name="T36" fmla="*/ 0 w 390"/>
                <a:gd name="T37" fmla="*/ 344 h 406"/>
                <a:gd name="T38" fmla="*/ 0 w 390"/>
                <a:gd name="T39" fmla="*/ 330 h 406"/>
                <a:gd name="T40" fmla="*/ 0 w 390"/>
                <a:gd name="T41" fmla="*/ 300 h 406"/>
                <a:gd name="T42" fmla="*/ 0 w 390"/>
                <a:gd name="T43" fmla="*/ 258 h 406"/>
                <a:gd name="T44" fmla="*/ 0 w 390"/>
                <a:gd name="T45" fmla="*/ 148 h 406"/>
                <a:gd name="T46" fmla="*/ 0 w 390"/>
                <a:gd name="T47" fmla="*/ 134 h 406"/>
                <a:gd name="T48" fmla="*/ 12 w 390"/>
                <a:gd name="T49" fmla="*/ 112 h 406"/>
                <a:gd name="T50" fmla="*/ 12 w 390"/>
                <a:gd name="T51" fmla="*/ 100 h 406"/>
                <a:gd name="T52" fmla="*/ 32 w 390"/>
                <a:gd name="T53" fmla="*/ 90 h 406"/>
                <a:gd name="T54" fmla="*/ 44 w 390"/>
                <a:gd name="T55" fmla="*/ 78 h 406"/>
                <a:gd name="T56" fmla="*/ 56 w 390"/>
                <a:gd name="T57" fmla="*/ 66 h 406"/>
                <a:gd name="T58" fmla="*/ 66 w 390"/>
                <a:gd name="T59" fmla="*/ 66 h 406"/>
                <a:gd name="T60" fmla="*/ 74 w 390"/>
                <a:gd name="T61" fmla="*/ 56 h 406"/>
                <a:gd name="T62" fmla="*/ 80 w 390"/>
                <a:gd name="T63" fmla="*/ 44 h 406"/>
                <a:gd name="T64" fmla="*/ 96 w 390"/>
                <a:gd name="T65" fmla="*/ 40 h 406"/>
                <a:gd name="T66" fmla="*/ 110 w 390"/>
                <a:gd name="T67" fmla="*/ 24 h 406"/>
                <a:gd name="T68" fmla="*/ 118 w 390"/>
                <a:gd name="T69" fmla="*/ 20 h 406"/>
                <a:gd name="T70" fmla="*/ 126 w 390"/>
                <a:gd name="T71" fmla="*/ 20 h 406"/>
                <a:gd name="T72" fmla="*/ 170 w 390"/>
                <a:gd name="T73" fmla="*/ 4 h 406"/>
                <a:gd name="T74" fmla="*/ 286 w 390"/>
                <a:gd name="T75" fmla="*/ 6 h 406"/>
                <a:gd name="T76" fmla="*/ 286 w 390"/>
                <a:gd name="T77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0" h="406">
                  <a:moveTo>
                    <a:pt x="286" y="0"/>
                  </a:moveTo>
                  <a:lnTo>
                    <a:pt x="362" y="0"/>
                  </a:lnTo>
                  <a:lnTo>
                    <a:pt x="362" y="58"/>
                  </a:lnTo>
                  <a:lnTo>
                    <a:pt x="366" y="58"/>
                  </a:lnTo>
                  <a:lnTo>
                    <a:pt x="362" y="144"/>
                  </a:lnTo>
                  <a:lnTo>
                    <a:pt x="356" y="144"/>
                  </a:lnTo>
                  <a:lnTo>
                    <a:pt x="356" y="164"/>
                  </a:lnTo>
                  <a:lnTo>
                    <a:pt x="388" y="164"/>
                  </a:lnTo>
                  <a:lnTo>
                    <a:pt x="390" y="258"/>
                  </a:lnTo>
                  <a:lnTo>
                    <a:pt x="340" y="258"/>
                  </a:lnTo>
                  <a:lnTo>
                    <a:pt x="342" y="270"/>
                  </a:lnTo>
                  <a:lnTo>
                    <a:pt x="294" y="270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80" y="312"/>
                  </a:lnTo>
                  <a:lnTo>
                    <a:pt x="282" y="314"/>
                  </a:lnTo>
                  <a:lnTo>
                    <a:pt x="276" y="314"/>
                  </a:lnTo>
                  <a:lnTo>
                    <a:pt x="276" y="324"/>
                  </a:lnTo>
                  <a:lnTo>
                    <a:pt x="274" y="324"/>
                  </a:lnTo>
                  <a:lnTo>
                    <a:pt x="274" y="334"/>
                  </a:lnTo>
                  <a:lnTo>
                    <a:pt x="260" y="336"/>
                  </a:lnTo>
                  <a:lnTo>
                    <a:pt x="262" y="366"/>
                  </a:lnTo>
                  <a:lnTo>
                    <a:pt x="258" y="370"/>
                  </a:lnTo>
                  <a:lnTo>
                    <a:pt x="250" y="378"/>
                  </a:lnTo>
                  <a:lnTo>
                    <a:pt x="246" y="384"/>
                  </a:lnTo>
                  <a:lnTo>
                    <a:pt x="252" y="388"/>
                  </a:lnTo>
                  <a:lnTo>
                    <a:pt x="250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36" y="396"/>
                  </a:lnTo>
                  <a:lnTo>
                    <a:pt x="224" y="394"/>
                  </a:lnTo>
                  <a:lnTo>
                    <a:pt x="224" y="394"/>
                  </a:lnTo>
                  <a:lnTo>
                    <a:pt x="224" y="398"/>
                  </a:lnTo>
                  <a:lnTo>
                    <a:pt x="224" y="400"/>
                  </a:lnTo>
                  <a:lnTo>
                    <a:pt x="230" y="404"/>
                  </a:lnTo>
                  <a:lnTo>
                    <a:pt x="0" y="406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0" y="332"/>
                  </a:lnTo>
                  <a:lnTo>
                    <a:pt x="0" y="330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12" y="112"/>
                  </a:lnTo>
                  <a:lnTo>
                    <a:pt x="14" y="102"/>
                  </a:lnTo>
                  <a:lnTo>
                    <a:pt x="12" y="100"/>
                  </a:lnTo>
                  <a:lnTo>
                    <a:pt x="30" y="98"/>
                  </a:lnTo>
                  <a:lnTo>
                    <a:pt x="32" y="90"/>
                  </a:lnTo>
                  <a:lnTo>
                    <a:pt x="42" y="90"/>
                  </a:lnTo>
                  <a:lnTo>
                    <a:pt x="44" y="78"/>
                  </a:lnTo>
                  <a:lnTo>
                    <a:pt x="56" y="78"/>
                  </a:lnTo>
                  <a:lnTo>
                    <a:pt x="56" y="66"/>
                  </a:lnTo>
                  <a:lnTo>
                    <a:pt x="62" y="68"/>
                  </a:lnTo>
                  <a:lnTo>
                    <a:pt x="66" y="66"/>
                  </a:lnTo>
                  <a:lnTo>
                    <a:pt x="68" y="56"/>
                  </a:lnTo>
                  <a:lnTo>
                    <a:pt x="74" y="56"/>
                  </a:lnTo>
                  <a:lnTo>
                    <a:pt x="80" y="54"/>
                  </a:lnTo>
                  <a:lnTo>
                    <a:pt x="80" y="44"/>
                  </a:lnTo>
                  <a:lnTo>
                    <a:pt x="98" y="44"/>
                  </a:lnTo>
                  <a:lnTo>
                    <a:pt x="96" y="40"/>
                  </a:lnTo>
                  <a:lnTo>
                    <a:pt x="110" y="32"/>
                  </a:lnTo>
                  <a:lnTo>
                    <a:pt x="110" y="24"/>
                  </a:lnTo>
                  <a:lnTo>
                    <a:pt x="118" y="24"/>
                  </a:lnTo>
                  <a:lnTo>
                    <a:pt x="118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4"/>
                  </a:lnTo>
                  <a:lnTo>
                    <a:pt x="170" y="4"/>
                  </a:lnTo>
                  <a:lnTo>
                    <a:pt x="170" y="8"/>
                  </a:lnTo>
                  <a:lnTo>
                    <a:pt x="286" y="6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2271" y="1600"/>
              <a:ext cx="322" cy="358"/>
            </a:xfrm>
            <a:custGeom>
              <a:avLst/>
              <a:gdLst>
                <a:gd name="T0" fmla="*/ 0 w 322"/>
                <a:gd name="T1" fmla="*/ 14 h 358"/>
                <a:gd name="T2" fmla="*/ 0 w 322"/>
                <a:gd name="T3" fmla="*/ 0 h 358"/>
                <a:gd name="T4" fmla="*/ 160 w 322"/>
                <a:gd name="T5" fmla="*/ 0 h 358"/>
                <a:gd name="T6" fmla="*/ 162 w 322"/>
                <a:gd name="T7" fmla="*/ 0 h 358"/>
                <a:gd name="T8" fmla="*/ 276 w 322"/>
                <a:gd name="T9" fmla="*/ 126 h 358"/>
                <a:gd name="T10" fmla="*/ 322 w 322"/>
                <a:gd name="T11" fmla="*/ 128 h 358"/>
                <a:gd name="T12" fmla="*/ 322 w 322"/>
                <a:gd name="T13" fmla="*/ 222 h 358"/>
                <a:gd name="T14" fmla="*/ 244 w 322"/>
                <a:gd name="T15" fmla="*/ 358 h 358"/>
                <a:gd name="T16" fmla="*/ 138 w 322"/>
                <a:gd name="T17" fmla="*/ 348 h 358"/>
                <a:gd name="T18" fmla="*/ 138 w 322"/>
                <a:gd name="T19" fmla="*/ 264 h 358"/>
                <a:gd name="T20" fmla="*/ 124 w 322"/>
                <a:gd name="T21" fmla="*/ 264 h 358"/>
                <a:gd name="T22" fmla="*/ 124 w 322"/>
                <a:gd name="T23" fmla="*/ 190 h 358"/>
                <a:gd name="T24" fmla="*/ 0 w 322"/>
                <a:gd name="T25" fmla="*/ 190 h 358"/>
                <a:gd name="T26" fmla="*/ 0 w 322"/>
                <a:gd name="T27" fmla="*/ 68 h 358"/>
                <a:gd name="T28" fmla="*/ 0 w 322"/>
                <a:gd name="T29" fmla="*/ 64 h 358"/>
                <a:gd name="T30" fmla="*/ 0 w 322"/>
                <a:gd name="T31" fmla="*/ 14 h 358"/>
                <a:gd name="T32" fmla="*/ 0 w 322"/>
                <a:gd name="T33" fmla="*/ 14 h 358"/>
                <a:gd name="T34" fmla="*/ 0 w 322"/>
                <a:gd name="T35" fmla="*/ 1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2" h="358">
                  <a:moveTo>
                    <a:pt x="0" y="14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276" y="126"/>
                  </a:lnTo>
                  <a:lnTo>
                    <a:pt x="322" y="128"/>
                  </a:lnTo>
                  <a:lnTo>
                    <a:pt x="322" y="222"/>
                  </a:lnTo>
                  <a:lnTo>
                    <a:pt x="244" y="358"/>
                  </a:lnTo>
                  <a:lnTo>
                    <a:pt x="138" y="348"/>
                  </a:lnTo>
                  <a:lnTo>
                    <a:pt x="138" y="264"/>
                  </a:lnTo>
                  <a:lnTo>
                    <a:pt x="124" y="264"/>
                  </a:lnTo>
                  <a:lnTo>
                    <a:pt x="124" y="190"/>
                  </a:lnTo>
                  <a:lnTo>
                    <a:pt x="0" y="19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556" y="1614"/>
              <a:ext cx="494" cy="466"/>
            </a:xfrm>
            <a:custGeom>
              <a:avLst/>
              <a:gdLst>
                <a:gd name="T0" fmla="*/ 456 w 494"/>
                <a:gd name="T1" fmla="*/ 164 h 466"/>
                <a:gd name="T2" fmla="*/ 470 w 494"/>
                <a:gd name="T3" fmla="*/ 186 h 466"/>
                <a:gd name="T4" fmla="*/ 494 w 494"/>
                <a:gd name="T5" fmla="*/ 216 h 466"/>
                <a:gd name="T6" fmla="*/ 458 w 494"/>
                <a:gd name="T7" fmla="*/ 228 h 466"/>
                <a:gd name="T8" fmla="*/ 436 w 494"/>
                <a:gd name="T9" fmla="*/ 246 h 466"/>
                <a:gd name="T10" fmla="*/ 416 w 494"/>
                <a:gd name="T11" fmla="*/ 250 h 466"/>
                <a:gd name="T12" fmla="*/ 416 w 494"/>
                <a:gd name="T13" fmla="*/ 260 h 466"/>
                <a:gd name="T14" fmla="*/ 390 w 494"/>
                <a:gd name="T15" fmla="*/ 280 h 466"/>
                <a:gd name="T16" fmla="*/ 378 w 494"/>
                <a:gd name="T17" fmla="*/ 306 h 466"/>
                <a:gd name="T18" fmla="*/ 366 w 494"/>
                <a:gd name="T19" fmla="*/ 320 h 466"/>
                <a:gd name="T20" fmla="*/ 366 w 494"/>
                <a:gd name="T21" fmla="*/ 338 h 466"/>
                <a:gd name="T22" fmla="*/ 354 w 494"/>
                <a:gd name="T23" fmla="*/ 366 h 466"/>
                <a:gd name="T24" fmla="*/ 338 w 494"/>
                <a:gd name="T25" fmla="*/ 388 h 466"/>
                <a:gd name="T26" fmla="*/ 308 w 494"/>
                <a:gd name="T27" fmla="*/ 422 h 466"/>
                <a:gd name="T28" fmla="*/ 294 w 494"/>
                <a:gd name="T29" fmla="*/ 432 h 466"/>
                <a:gd name="T30" fmla="*/ 282 w 494"/>
                <a:gd name="T31" fmla="*/ 438 h 466"/>
                <a:gd name="T32" fmla="*/ 268 w 494"/>
                <a:gd name="T33" fmla="*/ 456 h 466"/>
                <a:gd name="T34" fmla="*/ 260 w 494"/>
                <a:gd name="T35" fmla="*/ 456 h 466"/>
                <a:gd name="T36" fmla="*/ 240 w 494"/>
                <a:gd name="T37" fmla="*/ 462 h 466"/>
                <a:gd name="T38" fmla="*/ 228 w 494"/>
                <a:gd name="T39" fmla="*/ 446 h 466"/>
                <a:gd name="T40" fmla="*/ 16 w 494"/>
                <a:gd name="T41" fmla="*/ 318 h 466"/>
                <a:gd name="T42" fmla="*/ 6 w 494"/>
                <a:gd name="T43" fmla="*/ 302 h 466"/>
                <a:gd name="T44" fmla="*/ 16 w 494"/>
                <a:gd name="T45" fmla="*/ 284 h 466"/>
                <a:gd name="T46" fmla="*/ 18 w 494"/>
                <a:gd name="T47" fmla="*/ 274 h 466"/>
                <a:gd name="T48" fmla="*/ 28 w 494"/>
                <a:gd name="T49" fmla="*/ 260 h 466"/>
                <a:gd name="T50" fmla="*/ 30 w 494"/>
                <a:gd name="T51" fmla="*/ 252 h 466"/>
                <a:gd name="T52" fmla="*/ 24 w 494"/>
                <a:gd name="T53" fmla="*/ 238 h 466"/>
                <a:gd name="T54" fmla="*/ 12 w 494"/>
                <a:gd name="T55" fmla="*/ 230 h 466"/>
                <a:gd name="T56" fmla="*/ 6 w 494"/>
                <a:gd name="T57" fmla="*/ 222 h 466"/>
                <a:gd name="T58" fmla="*/ 6 w 494"/>
                <a:gd name="T59" fmla="*/ 208 h 466"/>
                <a:gd name="T60" fmla="*/ 12 w 494"/>
                <a:gd name="T61" fmla="*/ 202 h 466"/>
                <a:gd name="T62" fmla="*/ 26 w 494"/>
                <a:gd name="T63" fmla="*/ 210 h 466"/>
                <a:gd name="T64" fmla="*/ 30 w 494"/>
                <a:gd name="T65" fmla="*/ 202 h 466"/>
                <a:gd name="T66" fmla="*/ 46 w 494"/>
                <a:gd name="T67" fmla="*/ 208 h 466"/>
                <a:gd name="T68" fmla="*/ 66 w 494"/>
                <a:gd name="T69" fmla="*/ 204 h 466"/>
                <a:gd name="T70" fmla="*/ 74 w 494"/>
                <a:gd name="T71" fmla="*/ 190 h 466"/>
                <a:gd name="T72" fmla="*/ 78 w 494"/>
                <a:gd name="T73" fmla="*/ 166 h 466"/>
                <a:gd name="T74" fmla="*/ 90 w 494"/>
                <a:gd name="T75" fmla="*/ 158 h 466"/>
                <a:gd name="T76" fmla="*/ 114 w 494"/>
                <a:gd name="T77" fmla="*/ 148 h 466"/>
                <a:gd name="T78" fmla="*/ 124 w 494"/>
                <a:gd name="T79" fmla="*/ 140 h 466"/>
                <a:gd name="T80" fmla="*/ 128 w 494"/>
                <a:gd name="T81" fmla="*/ 126 h 466"/>
                <a:gd name="T82" fmla="*/ 232 w 494"/>
                <a:gd name="T83" fmla="*/ 28 h 466"/>
                <a:gd name="T84" fmla="*/ 250 w 494"/>
                <a:gd name="T85" fmla="*/ 48 h 466"/>
                <a:gd name="T86" fmla="*/ 246 w 494"/>
                <a:gd name="T87" fmla="*/ 58 h 466"/>
                <a:gd name="T88" fmla="*/ 260 w 494"/>
                <a:gd name="T89" fmla="*/ 72 h 466"/>
                <a:gd name="T90" fmla="*/ 260 w 494"/>
                <a:gd name="T91" fmla="*/ 84 h 466"/>
                <a:gd name="T92" fmla="*/ 274 w 494"/>
                <a:gd name="T93" fmla="*/ 90 h 466"/>
                <a:gd name="T94" fmla="*/ 292 w 494"/>
                <a:gd name="T95" fmla="*/ 112 h 466"/>
                <a:gd name="T96" fmla="*/ 314 w 494"/>
                <a:gd name="T97" fmla="*/ 108 h 466"/>
                <a:gd name="T98" fmla="*/ 332 w 494"/>
                <a:gd name="T99" fmla="*/ 126 h 466"/>
                <a:gd name="T100" fmla="*/ 338 w 494"/>
                <a:gd name="T101" fmla="*/ 140 h 466"/>
                <a:gd name="T102" fmla="*/ 358 w 494"/>
                <a:gd name="T103" fmla="*/ 142 h 466"/>
                <a:gd name="T104" fmla="*/ 388 w 494"/>
                <a:gd name="T105" fmla="*/ 150 h 466"/>
                <a:gd name="T106" fmla="*/ 406 w 494"/>
                <a:gd name="T107" fmla="*/ 146 h 466"/>
                <a:gd name="T108" fmla="*/ 432 w 494"/>
                <a:gd name="T109" fmla="*/ 15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4" h="466">
                  <a:moveTo>
                    <a:pt x="448" y="156"/>
                  </a:moveTo>
                  <a:lnTo>
                    <a:pt x="452" y="154"/>
                  </a:lnTo>
                  <a:lnTo>
                    <a:pt x="454" y="154"/>
                  </a:lnTo>
                  <a:lnTo>
                    <a:pt x="456" y="154"/>
                  </a:lnTo>
                  <a:lnTo>
                    <a:pt x="456" y="156"/>
                  </a:lnTo>
                  <a:lnTo>
                    <a:pt x="458" y="158"/>
                  </a:lnTo>
                  <a:lnTo>
                    <a:pt x="456" y="164"/>
                  </a:lnTo>
                  <a:lnTo>
                    <a:pt x="454" y="168"/>
                  </a:lnTo>
                  <a:lnTo>
                    <a:pt x="454" y="172"/>
                  </a:lnTo>
                  <a:lnTo>
                    <a:pt x="456" y="178"/>
                  </a:lnTo>
                  <a:lnTo>
                    <a:pt x="458" y="180"/>
                  </a:lnTo>
                  <a:lnTo>
                    <a:pt x="460" y="182"/>
                  </a:lnTo>
                  <a:lnTo>
                    <a:pt x="462" y="184"/>
                  </a:lnTo>
                  <a:lnTo>
                    <a:pt x="470" y="186"/>
                  </a:lnTo>
                  <a:lnTo>
                    <a:pt x="474" y="188"/>
                  </a:lnTo>
                  <a:lnTo>
                    <a:pt x="476" y="192"/>
                  </a:lnTo>
                  <a:lnTo>
                    <a:pt x="476" y="194"/>
                  </a:lnTo>
                  <a:lnTo>
                    <a:pt x="478" y="196"/>
                  </a:lnTo>
                  <a:lnTo>
                    <a:pt x="492" y="212"/>
                  </a:lnTo>
                  <a:lnTo>
                    <a:pt x="494" y="214"/>
                  </a:lnTo>
                  <a:lnTo>
                    <a:pt x="494" y="216"/>
                  </a:lnTo>
                  <a:lnTo>
                    <a:pt x="492" y="218"/>
                  </a:lnTo>
                  <a:lnTo>
                    <a:pt x="490" y="220"/>
                  </a:lnTo>
                  <a:lnTo>
                    <a:pt x="480" y="224"/>
                  </a:lnTo>
                  <a:lnTo>
                    <a:pt x="468" y="228"/>
                  </a:lnTo>
                  <a:lnTo>
                    <a:pt x="464" y="228"/>
                  </a:lnTo>
                  <a:lnTo>
                    <a:pt x="462" y="228"/>
                  </a:lnTo>
                  <a:lnTo>
                    <a:pt x="458" y="228"/>
                  </a:lnTo>
                  <a:lnTo>
                    <a:pt x="454" y="228"/>
                  </a:lnTo>
                  <a:lnTo>
                    <a:pt x="448" y="230"/>
                  </a:lnTo>
                  <a:lnTo>
                    <a:pt x="446" y="232"/>
                  </a:lnTo>
                  <a:lnTo>
                    <a:pt x="444" y="232"/>
                  </a:lnTo>
                  <a:lnTo>
                    <a:pt x="440" y="236"/>
                  </a:lnTo>
                  <a:lnTo>
                    <a:pt x="438" y="244"/>
                  </a:lnTo>
                  <a:lnTo>
                    <a:pt x="436" y="246"/>
                  </a:lnTo>
                  <a:lnTo>
                    <a:pt x="434" y="246"/>
                  </a:lnTo>
                  <a:lnTo>
                    <a:pt x="430" y="248"/>
                  </a:lnTo>
                  <a:lnTo>
                    <a:pt x="426" y="248"/>
                  </a:lnTo>
                  <a:lnTo>
                    <a:pt x="422" y="248"/>
                  </a:lnTo>
                  <a:lnTo>
                    <a:pt x="418" y="250"/>
                  </a:lnTo>
                  <a:lnTo>
                    <a:pt x="416" y="250"/>
                  </a:lnTo>
                  <a:lnTo>
                    <a:pt x="416" y="250"/>
                  </a:lnTo>
                  <a:lnTo>
                    <a:pt x="414" y="252"/>
                  </a:lnTo>
                  <a:lnTo>
                    <a:pt x="414" y="254"/>
                  </a:lnTo>
                  <a:lnTo>
                    <a:pt x="416" y="256"/>
                  </a:lnTo>
                  <a:lnTo>
                    <a:pt x="416" y="256"/>
                  </a:lnTo>
                  <a:lnTo>
                    <a:pt x="416" y="258"/>
                  </a:lnTo>
                  <a:lnTo>
                    <a:pt x="416" y="260"/>
                  </a:lnTo>
                  <a:lnTo>
                    <a:pt x="416" y="260"/>
                  </a:lnTo>
                  <a:lnTo>
                    <a:pt x="416" y="262"/>
                  </a:lnTo>
                  <a:lnTo>
                    <a:pt x="414" y="262"/>
                  </a:lnTo>
                  <a:lnTo>
                    <a:pt x="410" y="264"/>
                  </a:lnTo>
                  <a:lnTo>
                    <a:pt x="396" y="274"/>
                  </a:lnTo>
                  <a:lnTo>
                    <a:pt x="394" y="276"/>
                  </a:lnTo>
                  <a:lnTo>
                    <a:pt x="392" y="278"/>
                  </a:lnTo>
                  <a:lnTo>
                    <a:pt x="390" y="280"/>
                  </a:lnTo>
                  <a:lnTo>
                    <a:pt x="384" y="290"/>
                  </a:lnTo>
                  <a:lnTo>
                    <a:pt x="382" y="292"/>
                  </a:lnTo>
                  <a:lnTo>
                    <a:pt x="382" y="294"/>
                  </a:lnTo>
                  <a:lnTo>
                    <a:pt x="382" y="296"/>
                  </a:lnTo>
                  <a:lnTo>
                    <a:pt x="380" y="298"/>
                  </a:lnTo>
                  <a:lnTo>
                    <a:pt x="380" y="302"/>
                  </a:lnTo>
                  <a:lnTo>
                    <a:pt x="378" y="306"/>
                  </a:lnTo>
                  <a:lnTo>
                    <a:pt x="378" y="306"/>
                  </a:lnTo>
                  <a:lnTo>
                    <a:pt x="376" y="310"/>
                  </a:lnTo>
                  <a:lnTo>
                    <a:pt x="374" y="312"/>
                  </a:lnTo>
                  <a:lnTo>
                    <a:pt x="372" y="314"/>
                  </a:lnTo>
                  <a:lnTo>
                    <a:pt x="370" y="314"/>
                  </a:lnTo>
                  <a:lnTo>
                    <a:pt x="366" y="318"/>
                  </a:lnTo>
                  <a:lnTo>
                    <a:pt x="366" y="320"/>
                  </a:lnTo>
                  <a:lnTo>
                    <a:pt x="366" y="322"/>
                  </a:lnTo>
                  <a:lnTo>
                    <a:pt x="366" y="326"/>
                  </a:lnTo>
                  <a:lnTo>
                    <a:pt x="364" y="326"/>
                  </a:lnTo>
                  <a:lnTo>
                    <a:pt x="362" y="330"/>
                  </a:lnTo>
                  <a:lnTo>
                    <a:pt x="362" y="332"/>
                  </a:lnTo>
                  <a:lnTo>
                    <a:pt x="362" y="334"/>
                  </a:lnTo>
                  <a:lnTo>
                    <a:pt x="366" y="338"/>
                  </a:lnTo>
                  <a:lnTo>
                    <a:pt x="366" y="338"/>
                  </a:lnTo>
                  <a:lnTo>
                    <a:pt x="366" y="340"/>
                  </a:lnTo>
                  <a:lnTo>
                    <a:pt x="366" y="340"/>
                  </a:lnTo>
                  <a:lnTo>
                    <a:pt x="366" y="342"/>
                  </a:lnTo>
                  <a:lnTo>
                    <a:pt x="364" y="346"/>
                  </a:lnTo>
                  <a:lnTo>
                    <a:pt x="364" y="348"/>
                  </a:lnTo>
                  <a:lnTo>
                    <a:pt x="354" y="366"/>
                  </a:lnTo>
                  <a:lnTo>
                    <a:pt x="352" y="370"/>
                  </a:lnTo>
                  <a:lnTo>
                    <a:pt x="352" y="372"/>
                  </a:lnTo>
                  <a:lnTo>
                    <a:pt x="350" y="376"/>
                  </a:lnTo>
                  <a:lnTo>
                    <a:pt x="346" y="382"/>
                  </a:lnTo>
                  <a:lnTo>
                    <a:pt x="342" y="384"/>
                  </a:lnTo>
                  <a:lnTo>
                    <a:pt x="340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6" y="390"/>
                  </a:lnTo>
                  <a:lnTo>
                    <a:pt x="332" y="398"/>
                  </a:lnTo>
                  <a:lnTo>
                    <a:pt x="328" y="404"/>
                  </a:lnTo>
                  <a:lnTo>
                    <a:pt x="322" y="412"/>
                  </a:lnTo>
                  <a:lnTo>
                    <a:pt x="314" y="418"/>
                  </a:lnTo>
                  <a:lnTo>
                    <a:pt x="308" y="422"/>
                  </a:lnTo>
                  <a:lnTo>
                    <a:pt x="306" y="422"/>
                  </a:lnTo>
                  <a:lnTo>
                    <a:pt x="304" y="422"/>
                  </a:lnTo>
                  <a:lnTo>
                    <a:pt x="302" y="424"/>
                  </a:lnTo>
                  <a:lnTo>
                    <a:pt x="302" y="426"/>
                  </a:lnTo>
                  <a:lnTo>
                    <a:pt x="300" y="428"/>
                  </a:lnTo>
                  <a:lnTo>
                    <a:pt x="296" y="432"/>
                  </a:lnTo>
                  <a:lnTo>
                    <a:pt x="294" y="432"/>
                  </a:lnTo>
                  <a:lnTo>
                    <a:pt x="292" y="434"/>
                  </a:lnTo>
                  <a:lnTo>
                    <a:pt x="290" y="436"/>
                  </a:lnTo>
                  <a:lnTo>
                    <a:pt x="288" y="436"/>
                  </a:lnTo>
                  <a:lnTo>
                    <a:pt x="286" y="436"/>
                  </a:lnTo>
                  <a:lnTo>
                    <a:pt x="284" y="436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0" y="440"/>
                  </a:lnTo>
                  <a:lnTo>
                    <a:pt x="278" y="440"/>
                  </a:lnTo>
                  <a:lnTo>
                    <a:pt x="274" y="444"/>
                  </a:lnTo>
                  <a:lnTo>
                    <a:pt x="270" y="452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6" y="454"/>
                  </a:lnTo>
                  <a:lnTo>
                    <a:pt x="266" y="456"/>
                  </a:lnTo>
                  <a:lnTo>
                    <a:pt x="266" y="456"/>
                  </a:lnTo>
                  <a:lnTo>
                    <a:pt x="264" y="456"/>
                  </a:lnTo>
                  <a:lnTo>
                    <a:pt x="264" y="458"/>
                  </a:lnTo>
                  <a:lnTo>
                    <a:pt x="262" y="458"/>
                  </a:lnTo>
                  <a:lnTo>
                    <a:pt x="260" y="456"/>
                  </a:lnTo>
                  <a:lnTo>
                    <a:pt x="254" y="458"/>
                  </a:lnTo>
                  <a:lnTo>
                    <a:pt x="252" y="462"/>
                  </a:lnTo>
                  <a:lnTo>
                    <a:pt x="248" y="462"/>
                  </a:lnTo>
                  <a:lnTo>
                    <a:pt x="246" y="462"/>
                  </a:lnTo>
                  <a:lnTo>
                    <a:pt x="244" y="466"/>
                  </a:lnTo>
                  <a:lnTo>
                    <a:pt x="242" y="466"/>
                  </a:lnTo>
                  <a:lnTo>
                    <a:pt x="240" y="462"/>
                  </a:lnTo>
                  <a:lnTo>
                    <a:pt x="238" y="460"/>
                  </a:lnTo>
                  <a:lnTo>
                    <a:pt x="238" y="460"/>
                  </a:lnTo>
                  <a:lnTo>
                    <a:pt x="236" y="458"/>
                  </a:lnTo>
                  <a:lnTo>
                    <a:pt x="236" y="458"/>
                  </a:lnTo>
                  <a:lnTo>
                    <a:pt x="234" y="458"/>
                  </a:lnTo>
                  <a:lnTo>
                    <a:pt x="228" y="448"/>
                  </a:lnTo>
                  <a:lnTo>
                    <a:pt x="228" y="446"/>
                  </a:lnTo>
                  <a:lnTo>
                    <a:pt x="206" y="412"/>
                  </a:lnTo>
                  <a:lnTo>
                    <a:pt x="146" y="404"/>
                  </a:lnTo>
                  <a:lnTo>
                    <a:pt x="168" y="312"/>
                  </a:lnTo>
                  <a:lnTo>
                    <a:pt x="44" y="322"/>
                  </a:lnTo>
                  <a:lnTo>
                    <a:pt x="42" y="324"/>
                  </a:lnTo>
                  <a:lnTo>
                    <a:pt x="18" y="326"/>
                  </a:lnTo>
                  <a:lnTo>
                    <a:pt x="16" y="318"/>
                  </a:lnTo>
                  <a:lnTo>
                    <a:pt x="14" y="316"/>
                  </a:lnTo>
                  <a:lnTo>
                    <a:pt x="12" y="312"/>
                  </a:lnTo>
                  <a:lnTo>
                    <a:pt x="8" y="310"/>
                  </a:lnTo>
                  <a:lnTo>
                    <a:pt x="6" y="310"/>
                  </a:lnTo>
                  <a:lnTo>
                    <a:pt x="4" y="308"/>
                  </a:lnTo>
                  <a:lnTo>
                    <a:pt x="4" y="306"/>
                  </a:lnTo>
                  <a:lnTo>
                    <a:pt x="6" y="302"/>
                  </a:lnTo>
                  <a:lnTo>
                    <a:pt x="6" y="300"/>
                  </a:lnTo>
                  <a:lnTo>
                    <a:pt x="8" y="300"/>
                  </a:lnTo>
                  <a:lnTo>
                    <a:pt x="14" y="298"/>
                  </a:lnTo>
                  <a:lnTo>
                    <a:pt x="14" y="296"/>
                  </a:lnTo>
                  <a:lnTo>
                    <a:pt x="14" y="290"/>
                  </a:lnTo>
                  <a:lnTo>
                    <a:pt x="16" y="288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82"/>
                  </a:lnTo>
                  <a:lnTo>
                    <a:pt x="18" y="282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8" y="276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18" y="272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4" y="268"/>
                  </a:lnTo>
                  <a:lnTo>
                    <a:pt x="26" y="264"/>
                  </a:lnTo>
                  <a:lnTo>
                    <a:pt x="28" y="260"/>
                  </a:lnTo>
                  <a:lnTo>
                    <a:pt x="28" y="258"/>
                  </a:lnTo>
                  <a:lnTo>
                    <a:pt x="26" y="256"/>
                  </a:lnTo>
                  <a:lnTo>
                    <a:pt x="26" y="254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30" y="252"/>
                  </a:lnTo>
                  <a:lnTo>
                    <a:pt x="30" y="252"/>
                  </a:lnTo>
                  <a:lnTo>
                    <a:pt x="30" y="250"/>
                  </a:lnTo>
                  <a:lnTo>
                    <a:pt x="30" y="250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24" y="238"/>
                  </a:lnTo>
                  <a:lnTo>
                    <a:pt x="24" y="238"/>
                  </a:lnTo>
                  <a:lnTo>
                    <a:pt x="24" y="236"/>
                  </a:lnTo>
                  <a:lnTo>
                    <a:pt x="20" y="236"/>
                  </a:lnTo>
                  <a:lnTo>
                    <a:pt x="16" y="238"/>
                  </a:lnTo>
                  <a:lnTo>
                    <a:pt x="10" y="238"/>
                  </a:lnTo>
                  <a:lnTo>
                    <a:pt x="6" y="236"/>
                  </a:lnTo>
                  <a:lnTo>
                    <a:pt x="6" y="234"/>
                  </a:lnTo>
                  <a:lnTo>
                    <a:pt x="12" y="230"/>
                  </a:lnTo>
                  <a:lnTo>
                    <a:pt x="10" y="228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8" y="224"/>
                  </a:lnTo>
                  <a:lnTo>
                    <a:pt x="8" y="224"/>
                  </a:lnTo>
                  <a:lnTo>
                    <a:pt x="6" y="222"/>
                  </a:lnTo>
                  <a:lnTo>
                    <a:pt x="4" y="218"/>
                  </a:lnTo>
                  <a:lnTo>
                    <a:pt x="4" y="218"/>
                  </a:lnTo>
                  <a:lnTo>
                    <a:pt x="4" y="218"/>
                  </a:lnTo>
                  <a:lnTo>
                    <a:pt x="2" y="212"/>
                  </a:lnTo>
                  <a:lnTo>
                    <a:pt x="0" y="210"/>
                  </a:lnTo>
                  <a:lnTo>
                    <a:pt x="2" y="208"/>
                  </a:lnTo>
                  <a:lnTo>
                    <a:pt x="6" y="208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8" y="204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2" y="202"/>
                  </a:lnTo>
                  <a:lnTo>
                    <a:pt x="12" y="202"/>
                  </a:lnTo>
                  <a:lnTo>
                    <a:pt x="12" y="204"/>
                  </a:lnTo>
                  <a:lnTo>
                    <a:pt x="14" y="206"/>
                  </a:lnTo>
                  <a:lnTo>
                    <a:pt x="14" y="206"/>
                  </a:lnTo>
                  <a:lnTo>
                    <a:pt x="18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6" y="204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4" y="208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8" y="206"/>
                  </a:lnTo>
                  <a:lnTo>
                    <a:pt x="50" y="206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4" y="204"/>
                  </a:lnTo>
                  <a:lnTo>
                    <a:pt x="66" y="204"/>
                  </a:lnTo>
                  <a:lnTo>
                    <a:pt x="66" y="200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68" y="194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0"/>
                  </a:lnTo>
                  <a:lnTo>
                    <a:pt x="74" y="182"/>
                  </a:lnTo>
                  <a:lnTo>
                    <a:pt x="74" y="180"/>
                  </a:lnTo>
                  <a:lnTo>
                    <a:pt x="76" y="178"/>
                  </a:lnTo>
                  <a:lnTo>
                    <a:pt x="76" y="174"/>
                  </a:lnTo>
                  <a:lnTo>
                    <a:pt x="74" y="168"/>
                  </a:lnTo>
                  <a:lnTo>
                    <a:pt x="76" y="166"/>
                  </a:lnTo>
                  <a:lnTo>
                    <a:pt x="78" y="166"/>
                  </a:lnTo>
                  <a:lnTo>
                    <a:pt x="78" y="164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88" y="160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8" y="158"/>
                  </a:lnTo>
                  <a:lnTo>
                    <a:pt x="102" y="158"/>
                  </a:lnTo>
                  <a:lnTo>
                    <a:pt x="104" y="154"/>
                  </a:lnTo>
                  <a:lnTo>
                    <a:pt x="110" y="152"/>
                  </a:lnTo>
                  <a:lnTo>
                    <a:pt x="114" y="150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4" y="146"/>
                  </a:lnTo>
                  <a:lnTo>
                    <a:pt x="120" y="146"/>
                  </a:lnTo>
                  <a:lnTo>
                    <a:pt x="120" y="144"/>
                  </a:lnTo>
                  <a:lnTo>
                    <a:pt x="124" y="142"/>
                  </a:lnTo>
                  <a:lnTo>
                    <a:pt x="124" y="140"/>
                  </a:lnTo>
                  <a:lnTo>
                    <a:pt x="124" y="140"/>
                  </a:lnTo>
                  <a:lnTo>
                    <a:pt x="122" y="138"/>
                  </a:lnTo>
                  <a:lnTo>
                    <a:pt x="122" y="136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2" y="130"/>
                  </a:lnTo>
                  <a:lnTo>
                    <a:pt x="124" y="128"/>
                  </a:lnTo>
                  <a:lnTo>
                    <a:pt x="128" y="126"/>
                  </a:lnTo>
                  <a:lnTo>
                    <a:pt x="132" y="120"/>
                  </a:lnTo>
                  <a:lnTo>
                    <a:pt x="210" y="0"/>
                  </a:lnTo>
                  <a:lnTo>
                    <a:pt x="214" y="6"/>
                  </a:lnTo>
                  <a:lnTo>
                    <a:pt x="216" y="8"/>
                  </a:lnTo>
                  <a:lnTo>
                    <a:pt x="222" y="10"/>
                  </a:lnTo>
                  <a:lnTo>
                    <a:pt x="226" y="18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6" y="32"/>
                  </a:lnTo>
                  <a:lnTo>
                    <a:pt x="238" y="34"/>
                  </a:lnTo>
                  <a:lnTo>
                    <a:pt x="240" y="34"/>
                  </a:lnTo>
                  <a:lnTo>
                    <a:pt x="244" y="38"/>
                  </a:lnTo>
                  <a:lnTo>
                    <a:pt x="248" y="44"/>
                  </a:lnTo>
                  <a:lnTo>
                    <a:pt x="250" y="48"/>
                  </a:lnTo>
                  <a:lnTo>
                    <a:pt x="250" y="50"/>
                  </a:lnTo>
                  <a:lnTo>
                    <a:pt x="250" y="52"/>
                  </a:lnTo>
                  <a:lnTo>
                    <a:pt x="248" y="54"/>
                  </a:lnTo>
                  <a:lnTo>
                    <a:pt x="248" y="54"/>
                  </a:lnTo>
                  <a:lnTo>
                    <a:pt x="246" y="54"/>
                  </a:lnTo>
                  <a:lnTo>
                    <a:pt x="246" y="56"/>
                  </a:lnTo>
                  <a:lnTo>
                    <a:pt x="246" y="58"/>
                  </a:lnTo>
                  <a:lnTo>
                    <a:pt x="246" y="60"/>
                  </a:lnTo>
                  <a:lnTo>
                    <a:pt x="248" y="62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6" y="68"/>
                  </a:lnTo>
                  <a:lnTo>
                    <a:pt x="258" y="70"/>
                  </a:lnTo>
                  <a:lnTo>
                    <a:pt x="260" y="72"/>
                  </a:lnTo>
                  <a:lnTo>
                    <a:pt x="260" y="74"/>
                  </a:lnTo>
                  <a:lnTo>
                    <a:pt x="260" y="76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60" y="80"/>
                  </a:lnTo>
                  <a:lnTo>
                    <a:pt x="258" y="82"/>
                  </a:lnTo>
                  <a:lnTo>
                    <a:pt x="260" y="84"/>
                  </a:lnTo>
                  <a:lnTo>
                    <a:pt x="262" y="84"/>
                  </a:lnTo>
                  <a:lnTo>
                    <a:pt x="264" y="84"/>
                  </a:lnTo>
                  <a:lnTo>
                    <a:pt x="268" y="84"/>
                  </a:lnTo>
                  <a:lnTo>
                    <a:pt x="270" y="84"/>
                  </a:lnTo>
                  <a:lnTo>
                    <a:pt x="274" y="86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2"/>
                  </a:lnTo>
                  <a:lnTo>
                    <a:pt x="272" y="104"/>
                  </a:lnTo>
                  <a:lnTo>
                    <a:pt x="272" y="108"/>
                  </a:lnTo>
                  <a:lnTo>
                    <a:pt x="274" y="108"/>
                  </a:lnTo>
                  <a:lnTo>
                    <a:pt x="278" y="110"/>
                  </a:lnTo>
                  <a:lnTo>
                    <a:pt x="288" y="112"/>
                  </a:lnTo>
                  <a:lnTo>
                    <a:pt x="292" y="112"/>
                  </a:lnTo>
                  <a:lnTo>
                    <a:pt x="296" y="112"/>
                  </a:lnTo>
                  <a:lnTo>
                    <a:pt x="300" y="110"/>
                  </a:lnTo>
                  <a:lnTo>
                    <a:pt x="302" y="108"/>
                  </a:lnTo>
                  <a:lnTo>
                    <a:pt x="306" y="106"/>
                  </a:lnTo>
                  <a:lnTo>
                    <a:pt x="308" y="106"/>
                  </a:lnTo>
                  <a:lnTo>
                    <a:pt x="310" y="106"/>
                  </a:lnTo>
                  <a:lnTo>
                    <a:pt x="314" y="108"/>
                  </a:lnTo>
                  <a:lnTo>
                    <a:pt x="316" y="110"/>
                  </a:lnTo>
                  <a:lnTo>
                    <a:pt x="326" y="116"/>
                  </a:lnTo>
                  <a:lnTo>
                    <a:pt x="326" y="118"/>
                  </a:lnTo>
                  <a:lnTo>
                    <a:pt x="328" y="120"/>
                  </a:lnTo>
                  <a:lnTo>
                    <a:pt x="328" y="122"/>
                  </a:lnTo>
                  <a:lnTo>
                    <a:pt x="330" y="126"/>
                  </a:lnTo>
                  <a:lnTo>
                    <a:pt x="332" y="126"/>
                  </a:lnTo>
                  <a:lnTo>
                    <a:pt x="334" y="128"/>
                  </a:lnTo>
                  <a:lnTo>
                    <a:pt x="338" y="130"/>
                  </a:lnTo>
                  <a:lnTo>
                    <a:pt x="340" y="132"/>
                  </a:lnTo>
                  <a:lnTo>
                    <a:pt x="342" y="134"/>
                  </a:lnTo>
                  <a:lnTo>
                    <a:pt x="342" y="136"/>
                  </a:lnTo>
                  <a:lnTo>
                    <a:pt x="340" y="138"/>
                  </a:lnTo>
                  <a:lnTo>
                    <a:pt x="338" y="140"/>
                  </a:lnTo>
                  <a:lnTo>
                    <a:pt x="338" y="142"/>
                  </a:lnTo>
                  <a:lnTo>
                    <a:pt x="338" y="144"/>
                  </a:lnTo>
                  <a:lnTo>
                    <a:pt x="340" y="146"/>
                  </a:lnTo>
                  <a:lnTo>
                    <a:pt x="342" y="146"/>
                  </a:lnTo>
                  <a:lnTo>
                    <a:pt x="346" y="146"/>
                  </a:lnTo>
                  <a:lnTo>
                    <a:pt x="356" y="144"/>
                  </a:lnTo>
                  <a:lnTo>
                    <a:pt x="358" y="142"/>
                  </a:lnTo>
                  <a:lnTo>
                    <a:pt x="362" y="140"/>
                  </a:lnTo>
                  <a:lnTo>
                    <a:pt x="368" y="142"/>
                  </a:lnTo>
                  <a:lnTo>
                    <a:pt x="372" y="144"/>
                  </a:lnTo>
                  <a:lnTo>
                    <a:pt x="376" y="146"/>
                  </a:lnTo>
                  <a:lnTo>
                    <a:pt x="380" y="150"/>
                  </a:lnTo>
                  <a:lnTo>
                    <a:pt x="386" y="152"/>
                  </a:lnTo>
                  <a:lnTo>
                    <a:pt x="388" y="150"/>
                  </a:lnTo>
                  <a:lnTo>
                    <a:pt x="390" y="150"/>
                  </a:lnTo>
                  <a:lnTo>
                    <a:pt x="394" y="148"/>
                  </a:lnTo>
                  <a:lnTo>
                    <a:pt x="398" y="144"/>
                  </a:lnTo>
                  <a:lnTo>
                    <a:pt x="400" y="144"/>
                  </a:lnTo>
                  <a:lnTo>
                    <a:pt x="404" y="144"/>
                  </a:lnTo>
                  <a:lnTo>
                    <a:pt x="406" y="144"/>
                  </a:lnTo>
                  <a:lnTo>
                    <a:pt x="406" y="146"/>
                  </a:lnTo>
                  <a:lnTo>
                    <a:pt x="408" y="148"/>
                  </a:lnTo>
                  <a:lnTo>
                    <a:pt x="412" y="158"/>
                  </a:lnTo>
                  <a:lnTo>
                    <a:pt x="414" y="160"/>
                  </a:lnTo>
                  <a:lnTo>
                    <a:pt x="416" y="160"/>
                  </a:lnTo>
                  <a:lnTo>
                    <a:pt x="420" y="160"/>
                  </a:lnTo>
                  <a:lnTo>
                    <a:pt x="426" y="158"/>
                  </a:lnTo>
                  <a:lnTo>
                    <a:pt x="432" y="158"/>
                  </a:lnTo>
                  <a:lnTo>
                    <a:pt x="438" y="160"/>
                  </a:lnTo>
                  <a:lnTo>
                    <a:pt x="444" y="160"/>
                  </a:lnTo>
                  <a:lnTo>
                    <a:pt x="446" y="158"/>
                  </a:lnTo>
                  <a:lnTo>
                    <a:pt x="448" y="156"/>
                  </a:lnTo>
                  <a:lnTo>
                    <a:pt x="448" y="156"/>
                  </a:lnTo>
                  <a:lnTo>
                    <a:pt x="448" y="1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2882" y="1620"/>
              <a:ext cx="858" cy="470"/>
            </a:xfrm>
            <a:custGeom>
              <a:avLst/>
              <a:gdLst>
                <a:gd name="T0" fmla="*/ 618 w 858"/>
                <a:gd name="T1" fmla="*/ 120 h 470"/>
                <a:gd name="T2" fmla="*/ 632 w 858"/>
                <a:gd name="T3" fmla="*/ 168 h 470"/>
                <a:gd name="T4" fmla="*/ 774 w 858"/>
                <a:gd name="T5" fmla="*/ 264 h 470"/>
                <a:gd name="T6" fmla="*/ 858 w 858"/>
                <a:gd name="T7" fmla="*/ 284 h 470"/>
                <a:gd name="T8" fmla="*/ 774 w 858"/>
                <a:gd name="T9" fmla="*/ 368 h 470"/>
                <a:gd name="T10" fmla="*/ 750 w 858"/>
                <a:gd name="T11" fmla="*/ 392 h 470"/>
                <a:gd name="T12" fmla="*/ 688 w 858"/>
                <a:gd name="T13" fmla="*/ 394 h 470"/>
                <a:gd name="T14" fmla="*/ 602 w 858"/>
                <a:gd name="T15" fmla="*/ 376 h 470"/>
                <a:gd name="T16" fmla="*/ 550 w 858"/>
                <a:gd name="T17" fmla="*/ 388 h 470"/>
                <a:gd name="T18" fmla="*/ 542 w 858"/>
                <a:gd name="T19" fmla="*/ 390 h 470"/>
                <a:gd name="T20" fmla="*/ 534 w 858"/>
                <a:gd name="T21" fmla="*/ 392 h 470"/>
                <a:gd name="T22" fmla="*/ 530 w 858"/>
                <a:gd name="T23" fmla="*/ 394 h 470"/>
                <a:gd name="T24" fmla="*/ 524 w 858"/>
                <a:gd name="T25" fmla="*/ 408 h 470"/>
                <a:gd name="T26" fmla="*/ 464 w 858"/>
                <a:gd name="T27" fmla="*/ 454 h 470"/>
                <a:gd name="T28" fmla="*/ 374 w 858"/>
                <a:gd name="T29" fmla="*/ 466 h 470"/>
                <a:gd name="T30" fmla="*/ 364 w 858"/>
                <a:gd name="T31" fmla="*/ 470 h 470"/>
                <a:gd name="T32" fmla="*/ 246 w 858"/>
                <a:gd name="T33" fmla="*/ 380 h 470"/>
                <a:gd name="T34" fmla="*/ 240 w 858"/>
                <a:gd name="T35" fmla="*/ 370 h 470"/>
                <a:gd name="T36" fmla="*/ 230 w 858"/>
                <a:gd name="T37" fmla="*/ 368 h 470"/>
                <a:gd name="T38" fmla="*/ 230 w 858"/>
                <a:gd name="T39" fmla="*/ 362 h 470"/>
                <a:gd name="T40" fmla="*/ 220 w 858"/>
                <a:gd name="T41" fmla="*/ 344 h 470"/>
                <a:gd name="T42" fmla="*/ 208 w 858"/>
                <a:gd name="T43" fmla="*/ 336 h 470"/>
                <a:gd name="T44" fmla="*/ 188 w 858"/>
                <a:gd name="T45" fmla="*/ 336 h 470"/>
                <a:gd name="T46" fmla="*/ 180 w 858"/>
                <a:gd name="T47" fmla="*/ 330 h 470"/>
                <a:gd name="T48" fmla="*/ 140 w 858"/>
                <a:gd name="T49" fmla="*/ 294 h 470"/>
                <a:gd name="T50" fmla="*/ 136 w 858"/>
                <a:gd name="T51" fmla="*/ 292 h 470"/>
                <a:gd name="T52" fmla="*/ 132 w 858"/>
                <a:gd name="T53" fmla="*/ 290 h 470"/>
                <a:gd name="T54" fmla="*/ 128 w 858"/>
                <a:gd name="T55" fmla="*/ 284 h 470"/>
                <a:gd name="T56" fmla="*/ 126 w 858"/>
                <a:gd name="T57" fmla="*/ 280 h 470"/>
                <a:gd name="T58" fmla="*/ 116 w 858"/>
                <a:gd name="T59" fmla="*/ 276 h 470"/>
                <a:gd name="T60" fmla="*/ 110 w 858"/>
                <a:gd name="T61" fmla="*/ 270 h 470"/>
                <a:gd name="T62" fmla="*/ 110 w 858"/>
                <a:gd name="T63" fmla="*/ 266 h 470"/>
                <a:gd name="T64" fmla="*/ 108 w 858"/>
                <a:gd name="T65" fmla="*/ 262 h 470"/>
                <a:gd name="T66" fmla="*/ 106 w 858"/>
                <a:gd name="T67" fmla="*/ 260 h 470"/>
                <a:gd name="T68" fmla="*/ 96 w 858"/>
                <a:gd name="T69" fmla="*/ 252 h 470"/>
                <a:gd name="T70" fmla="*/ 92 w 858"/>
                <a:gd name="T71" fmla="*/ 242 h 470"/>
                <a:gd name="T72" fmla="*/ 92 w 858"/>
                <a:gd name="T73" fmla="*/ 234 h 470"/>
                <a:gd name="T74" fmla="*/ 92 w 858"/>
                <a:gd name="T75" fmla="*/ 232 h 470"/>
                <a:gd name="T76" fmla="*/ 82 w 858"/>
                <a:gd name="T77" fmla="*/ 222 h 470"/>
                <a:gd name="T78" fmla="*/ 74 w 858"/>
                <a:gd name="T79" fmla="*/ 216 h 470"/>
                <a:gd name="T80" fmla="*/ 62 w 858"/>
                <a:gd name="T81" fmla="*/ 214 h 470"/>
                <a:gd name="T82" fmla="*/ 54 w 858"/>
                <a:gd name="T83" fmla="*/ 212 h 470"/>
                <a:gd name="T84" fmla="*/ 46 w 858"/>
                <a:gd name="T85" fmla="*/ 206 h 470"/>
                <a:gd name="T86" fmla="*/ 44 w 858"/>
                <a:gd name="T87" fmla="*/ 202 h 470"/>
                <a:gd name="T88" fmla="*/ 36 w 858"/>
                <a:gd name="T89" fmla="*/ 180 h 470"/>
                <a:gd name="T90" fmla="*/ 28 w 858"/>
                <a:gd name="T91" fmla="*/ 166 h 470"/>
                <a:gd name="T92" fmla="*/ 24 w 858"/>
                <a:gd name="T93" fmla="*/ 164 h 470"/>
                <a:gd name="T94" fmla="*/ 18 w 858"/>
                <a:gd name="T95" fmla="*/ 156 h 470"/>
                <a:gd name="T96" fmla="*/ 2 w 858"/>
                <a:gd name="T97" fmla="*/ 140 h 470"/>
                <a:gd name="T98" fmla="*/ 446 w 858"/>
                <a:gd name="T99" fmla="*/ 40 h 470"/>
                <a:gd name="T100" fmla="*/ 474 w 858"/>
                <a:gd name="T101" fmla="*/ 40 h 470"/>
                <a:gd name="T102" fmla="*/ 482 w 858"/>
                <a:gd name="T103" fmla="*/ 28 h 470"/>
                <a:gd name="T104" fmla="*/ 498 w 858"/>
                <a:gd name="T105" fmla="*/ 24 h 470"/>
                <a:gd name="T106" fmla="*/ 504 w 858"/>
                <a:gd name="T107" fmla="*/ 16 h 470"/>
                <a:gd name="T108" fmla="*/ 508 w 858"/>
                <a:gd name="T109" fmla="*/ 12 h 470"/>
                <a:gd name="T110" fmla="*/ 510 w 858"/>
                <a:gd name="T111" fmla="*/ 12 h 470"/>
                <a:gd name="T112" fmla="*/ 516 w 858"/>
                <a:gd name="T113" fmla="*/ 12 h 470"/>
                <a:gd name="T114" fmla="*/ 538 w 858"/>
                <a:gd name="T115" fmla="*/ 2 h 470"/>
                <a:gd name="T116" fmla="*/ 586 w 858"/>
                <a:gd name="T117" fmla="*/ 6 h 470"/>
                <a:gd name="T118" fmla="*/ 586 w 858"/>
                <a:gd name="T119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8" h="470">
                  <a:moveTo>
                    <a:pt x="586" y="6"/>
                  </a:moveTo>
                  <a:lnTo>
                    <a:pt x="618" y="120"/>
                  </a:lnTo>
                  <a:lnTo>
                    <a:pt x="618" y="122"/>
                  </a:lnTo>
                  <a:lnTo>
                    <a:pt x="632" y="168"/>
                  </a:lnTo>
                  <a:lnTo>
                    <a:pt x="748" y="258"/>
                  </a:lnTo>
                  <a:lnTo>
                    <a:pt x="774" y="264"/>
                  </a:lnTo>
                  <a:lnTo>
                    <a:pt x="808" y="276"/>
                  </a:lnTo>
                  <a:lnTo>
                    <a:pt x="858" y="284"/>
                  </a:lnTo>
                  <a:lnTo>
                    <a:pt x="774" y="368"/>
                  </a:lnTo>
                  <a:lnTo>
                    <a:pt x="774" y="368"/>
                  </a:lnTo>
                  <a:lnTo>
                    <a:pt x="770" y="372"/>
                  </a:lnTo>
                  <a:lnTo>
                    <a:pt x="750" y="392"/>
                  </a:lnTo>
                  <a:lnTo>
                    <a:pt x="744" y="392"/>
                  </a:lnTo>
                  <a:lnTo>
                    <a:pt x="688" y="394"/>
                  </a:lnTo>
                  <a:lnTo>
                    <a:pt x="648" y="380"/>
                  </a:lnTo>
                  <a:lnTo>
                    <a:pt x="602" y="376"/>
                  </a:lnTo>
                  <a:lnTo>
                    <a:pt x="570" y="384"/>
                  </a:lnTo>
                  <a:lnTo>
                    <a:pt x="550" y="388"/>
                  </a:lnTo>
                  <a:lnTo>
                    <a:pt x="542" y="390"/>
                  </a:lnTo>
                  <a:lnTo>
                    <a:pt x="542" y="390"/>
                  </a:lnTo>
                  <a:lnTo>
                    <a:pt x="534" y="392"/>
                  </a:lnTo>
                  <a:lnTo>
                    <a:pt x="534" y="392"/>
                  </a:lnTo>
                  <a:lnTo>
                    <a:pt x="532" y="394"/>
                  </a:lnTo>
                  <a:lnTo>
                    <a:pt x="530" y="394"/>
                  </a:lnTo>
                  <a:lnTo>
                    <a:pt x="528" y="398"/>
                  </a:lnTo>
                  <a:lnTo>
                    <a:pt x="524" y="408"/>
                  </a:lnTo>
                  <a:lnTo>
                    <a:pt x="476" y="400"/>
                  </a:lnTo>
                  <a:lnTo>
                    <a:pt x="464" y="454"/>
                  </a:lnTo>
                  <a:lnTo>
                    <a:pt x="396" y="456"/>
                  </a:lnTo>
                  <a:lnTo>
                    <a:pt x="374" y="466"/>
                  </a:lnTo>
                  <a:lnTo>
                    <a:pt x="368" y="468"/>
                  </a:lnTo>
                  <a:lnTo>
                    <a:pt x="364" y="470"/>
                  </a:lnTo>
                  <a:lnTo>
                    <a:pt x="322" y="470"/>
                  </a:lnTo>
                  <a:lnTo>
                    <a:pt x="246" y="380"/>
                  </a:lnTo>
                  <a:lnTo>
                    <a:pt x="244" y="374"/>
                  </a:lnTo>
                  <a:lnTo>
                    <a:pt x="240" y="370"/>
                  </a:lnTo>
                  <a:lnTo>
                    <a:pt x="234" y="368"/>
                  </a:lnTo>
                  <a:lnTo>
                    <a:pt x="230" y="368"/>
                  </a:lnTo>
                  <a:lnTo>
                    <a:pt x="228" y="364"/>
                  </a:lnTo>
                  <a:lnTo>
                    <a:pt x="230" y="362"/>
                  </a:lnTo>
                  <a:lnTo>
                    <a:pt x="230" y="358"/>
                  </a:lnTo>
                  <a:lnTo>
                    <a:pt x="220" y="344"/>
                  </a:lnTo>
                  <a:lnTo>
                    <a:pt x="212" y="338"/>
                  </a:lnTo>
                  <a:lnTo>
                    <a:pt x="208" y="336"/>
                  </a:lnTo>
                  <a:lnTo>
                    <a:pt x="194" y="336"/>
                  </a:lnTo>
                  <a:lnTo>
                    <a:pt x="188" y="336"/>
                  </a:lnTo>
                  <a:lnTo>
                    <a:pt x="186" y="336"/>
                  </a:lnTo>
                  <a:lnTo>
                    <a:pt x="180" y="330"/>
                  </a:lnTo>
                  <a:lnTo>
                    <a:pt x="152" y="310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6" y="292"/>
                  </a:lnTo>
                  <a:lnTo>
                    <a:pt x="136" y="292"/>
                  </a:lnTo>
                  <a:lnTo>
                    <a:pt x="132" y="290"/>
                  </a:lnTo>
                  <a:lnTo>
                    <a:pt x="130" y="288"/>
                  </a:lnTo>
                  <a:lnTo>
                    <a:pt x="128" y="284"/>
                  </a:lnTo>
                  <a:lnTo>
                    <a:pt x="126" y="280"/>
                  </a:lnTo>
                  <a:lnTo>
                    <a:pt x="126" y="280"/>
                  </a:lnTo>
                  <a:lnTo>
                    <a:pt x="122" y="278"/>
                  </a:lnTo>
                  <a:lnTo>
                    <a:pt x="116" y="276"/>
                  </a:lnTo>
                  <a:lnTo>
                    <a:pt x="114" y="274"/>
                  </a:lnTo>
                  <a:lnTo>
                    <a:pt x="110" y="270"/>
                  </a:lnTo>
                  <a:lnTo>
                    <a:pt x="110" y="268"/>
                  </a:lnTo>
                  <a:lnTo>
                    <a:pt x="110" y="266"/>
                  </a:lnTo>
                  <a:lnTo>
                    <a:pt x="110" y="264"/>
                  </a:lnTo>
                  <a:lnTo>
                    <a:pt x="108" y="262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0" y="258"/>
                  </a:lnTo>
                  <a:lnTo>
                    <a:pt x="96" y="252"/>
                  </a:lnTo>
                  <a:lnTo>
                    <a:pt x="94" y="248"/>
                  </a:lnTo>
                  <a:lnTo>
                    <a:pt x="92" y="242"/>
                  </a:lnTo>
                  <a:lnTo>
                    <a:pt x="92" y="238"/>
                  </a:lnTo>
                  <a:lnTo>
                    <a:pt x="92" y="234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0"/>
                  </a:lnTo>
                  <a:lnTo>
                    <a:pt x="82" y="222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2" y="216"/>
                  </a:lnTo>
                  <a:lnTo>
                    <a:pt x="62" y="214"/>
                  </a:lnTo>
                  <a:lnTo>
                    <a:pt x="56" y="212"/>
                  </a:lnTo>
                  <a:lnTo>
                    <a:pt x="54" y="212"/>
                  </a:lnTo>
                  <a:lnTo>
                    <a:pt x="48" y="208"/>
                  </a:lnTo>
                  <a:lnTo>
                    <a:pt x="46" y="206"/>
                  </a:lnTo>
                  <a:lnTo>
                    <a:pt x="44" y="204"/>
                  </a:lnTo>
                  <a:lnTo>
                    <a:pt x="44" y="202"/>
                  </a:lnTo>
                  <a:lnTo>
                    <a:pt x="42" y="192"/>
                  </a:lnTo>
                  <a:lnTo>
                    <a:pt x="36" y="180"/>
                  </a:lnTo>
                  <a:lnTo>
                    <a:pt x="30" y="170"/>
                  </a:lnTo>
                  <a:lnTo>
                    <a:pt x="28" y="166"/>
                  </a:lnTo>
                  <a:lnTo>
                    <a:pt x="26" y="164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8" y="156"/>
                  </a:lnTo>
                  <a:lnTo>
                    <a:pt x="12" y="140"/>
                  </a:lnTo>
                  <a:lnTo>
                    <a:pt x="2" y="140"/>
                  </a:lnTo>
                  <a:lnTo>
                    <a:pt x="0" y="48"/>
                  </a:lnTo>
                  <a:lnTo>
                    <a:pt x="446" y="40"/>
                  </a:lnTo>
                  <a:lnTo>
                    <a:pt x="446" y="40"/>
                  </a:lnTo>
                  <a:lnTo>
                    <a:pt x="474" y="40"/>
                  </a:lnTo>
                  <a:lnTo>
                    <a:pt x="478" y="32"/>
                  </a:lnTo>
                  <a:lnTo>
                    <a:pt x="482" y="28"/>
                  </a:lnTo>
                  <a:lnTo>
                    <a:pt x="486" y="26"/>
                  </a:lnTo>
                  <a:lnTo>
                    <a:pt x="498" y="24"/>
                  </a:lnTo>
                  <a:lnTo>
                    <a:pt x="502" y="22"/>
                  </a:lnTo>
                  <a:lnTo>
                    <a:pt x="504" y="16"/>
                  </a:lnTo>
                  <a:lnTo>
                    <a:pt x="506" y="14"/>
                  </a:lnTo>
                  <a:lnTo>
                    <a:pt x="508" y="12"/>
                  </a:lnTo>
                  <a:lnTo>
                    <a:pt x="508" y="12"/>
                  </a:lnTo>
                  <a:lnTo>
                    <a:pt x="510" y="12"/>
                  </a:lnTo>
                  <a:lnTo>
                    <a:pt x="512" y="12"/>
                  </a:lnTo>
                  <a:lnTo>
                    <a:pt x="516" y="12"/>
                  </a:lnTo>
                  <a:lnTo>
                    <a:pt x="526" y="8"/>
                  </a:lnTo>
                  <a:lnTo>
                    <a:pt x="538" y="2"/>
                  </a:lnTo>
                  <a:lnTo>
                    <a:pt x="540" y="0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86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468" y="1626"/>
              <a:ext cx="440" cy="278"/>
            </a:xfrm>
            <a:custGeom>
              <a:avLst/>
              <a:gdLst>
                <a:gd name="T0" fmla="*/ 440 w 440"/>
                <a:gd name="T1" fmla="*/ 40 h 278"/>
                <a:gd name="T2" fmla="*/ 436 w 440"/>
                <a:gd name="T3" fmla="*/ 62 h 278"/>
                <a:gd name="T4" fmla="*/ 374 w 440"/>
                <a:gd name="T5" fmla="*/ 248 h 278"/>
                <a:gd name="T6" fmla="*/ 302 w 440"/>
                <a:gd name="T7" fmla="*/ 250 h 278"/>
                <a:gd name="T8" fmla="*/ 272 w 440"/>
                <a:gd name="T9" fmla="*/ 278 h 278"/>
                <a:gd name="T10" fmla="*/ 222 w 440"/>
                <a:gd name="T11" fmla="*/ 270 h 278"/>
                <a:gd name="T12" fmla="*/ 188 w 440"/>
                <a:gd name="T13" fmla="*/ 258 h 278"/>
                <a:gd name="T14" fmla="*/ 162 w 440"/>
                <a:gd name="T15" fmla="*/ 252 h 278"/>
                <a:gd name="T16" fmla="*/ 46 w 440"/>
                <a:gd name="T17" fmla="*/ 162 h 278"/>
                <a:gd name="T18" fmla="*/ 32 w 440"/>
                <a:gd name="T19" fmla="*/ 116 h 278"/>
                <a:gd name="T20" fmla="*/ 32 w 440"/>
                <a:gd name="T21" fmla="*/ 114 h 278"/>
                <a:gd name="T22" fmla="*/ 0 w 440"/>
                <a:gd name="T23" fmla="*/ 0 h 278"/>
                <a:gd name="T24" fmla="*/ 440 w 440"/>
                <a:gd name="T25" fmla="*/ 40 h 278"/>
                <a:gd name="T26" fmla="*/ 440 w 440"/>
                <a:gd name="T27" fmla="*/ 40 h 278"/>
                <a:gd name="T28" fmla="*/ 440 w 440"/>
                <a:gd name="T29" fmla="*/ 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0" h="278">
                  <a:moveTo>
                    <a:pt x="440" y="40"/>
                  </a:moveTo>
                  <a:lnTo>
                    <a:pt x="436" y="62"/>
                  </a:lnTo>
                  <a:lnTo>
                    <a:pt x="374" y="248"/>
                  </a:lnTo>
                  <a:lnTo>
                    <a:pt x="302" y="250"/>
                  </a:lnTo>
                  <a:lnTo>
                    <a:pt x="272" y="278"/>
                  </a:lnTo>
                  <a:lnTo>
                    <a:pt x="222" y="270"/>
                  </a:lnTo>
                  <a:lnTo>
                    <a:pt x="188" y="258"/>
                  </a:lnTo>
                  <a:lnTo>
                    <a:pt x="162" y="252"/>
                  </a:lnTo>
                  <a:lnTo>
                    <a:pt x="46" y="162"/>
                  </a:lnTo>
                  <a:lnTo>
                    <a:pt x="32" y="116"/>
                  </a:lnTo>
                  <a:lnTo>
                    <a:pt x="32" y="114"/>
                  </a:lnTo>
                  <a:lnTo>
                    <a:pt x="0" y="0"/>
                  </a:lnTo>
                  <a:lnTo>
                    <a:pt x="440" y="40"/>
                  </a:lnTo>
                  <a:lnTo>
                    <a:pt x="440" y="40"/>
                  </a:lnTo>
                  <a:lnTo>
                    <a:pt x="440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709" y="1714"/>
              <a:ext cx="386" cy="376"/>
            </a:xfrm>
            <a:custGeom>
              <a:avLst/>
              <a:gdLst>
                <a:gd name="T0" fmla="*/ 386 w 386"/>
                <a:gd name="T1" fmla="*/ 0 h 376"/>
                <a:gd name="T2" fmla="*/ 386 w 386"/>
                <a:gd name="T3" fmla="*/ 14 h 376"/>
                <a:gd name="T4" fmla="*/ 386 w 386"/>
                <a:gd name="T5" fmla="*/ 16 h 376"/>
                <a:gd name="T6" fmla="*/ 386 w 386"/>
                <a:gd name="T7" fmla="*/ 28 h 376"/>
                <a:gd name="T8" fmla="*/ 386 w 386"/>
                <a:gd name="T9" fmla="*/ 30 h 376"/>
                <a:gd name="T10" fmla="*/ 386 w 386"/>
                <a:gd name="T11" fmla="*/ 138 h 376"/>
                <a:gd name="T12" fmla="*/ 386 w 386"/>
                <a:gd name="T13" fmla="*/ 140 h 376"/>
                <a:gd name="T14" fmla="*/ 386 w 386"/>
                <a:gd name="T15" fmla="*/ 180 h 376"/>
                <a:gd name="T16" fmla="*/ 386 w 386"/>
                <a:gd name="T17" fmla="*/ 182 h 376"/>
                <a:gd name="T18" fmla="*/ 386 w 386"/>
                <a:gd name="T19" fmla="*/ 210 h 376"/>
                <a:gd name="T20" fmla="*/ 386 w 386"/>
                <a:gd name="T21" fmla="*/ 212 h 376"/>
                <a:gd name="T22" fmla="*/ 386 w 386"/>
                <a:gd name="T23" fmla="*/ 224 h 376"/>
                <a:gd name="T24" fmla="*/ 386 w 386"/>
                <a:gd name="T25" fmla="*/ 224 h 376"/>
                <a:gd name="T26" fmla="*/ 386 w 386"/>
                <a:gd name="T27" fmla="*/ 286 h 376"/>
                <a:gd name="T28" fmla="*/ 384 w 386"/>
                <a:gd name="T29" fmla="*/ 290 h 376"/>
                <a:gd name="T30" fmla="*/ 384 w 386"/>
                <a:gd name="T31" fmla="*/ 290 h 376"/>
                <a:gd name="T32" fmla="*/ 314 w 386"/>
                <a:gd name="T33" fmla="*/ 376 h 376"/>
                <a:gd name="T34" fmla="*/ 312 w 386"/>
                <a:gd name="T35" fmla="*/ 376 h 376"/>
                <a:gd name="T36" fmla="*/ 274 w 386"/>
                <a:gd name="T37" fmla="*/ 336 h 376"/>
                <a:gd name="T38" fmla="*/ 206 w 386"/>
                <a:gd name="T39" fmla="*/ 330 h 376"/>
                <a:gd name="T40" fmla="*/ 202 w 386"/>
                <a:gd name="T41" fmla="*/ 330 h 376"/>
                <a:gd name="T42" fmla="*/ 194 w 386"/>
                <a:gd name="T43" fmla="*/ 330 h 376"/>
                <a:gd name="T44" fmla="*/ 192 w 386"/>
                <a:gd name="T45" fmla="*/ 324 h 376"/>
                <a:gd name="T46" fmla="*/ 0 w 386"/>
                <a:gd name="T47" fmla="*/ 326 h 376"/>
                <a:gd name="T48" fmla="*/ 0 w 386"/>
                <a:gd name="T49" fmla="*/ 0 h 376"/>
                <a:gd name="T50" fmla="*/ 266 w 386"/>
                <a:gd name="T51" fmla="*/ 8 h 376"/>
                <a:gd name="T52" fmla="*/ 268 w 386"/>
                <a:gd name="T53" fmla="*/ 8 h 376"/>
                <a:gd name="T54" fmla="*/ 288 w 386"/>
                <a:gd name="T55" fmla="*/ 8 h 376"/>
                <a:gd name="T56" fmla="*/ 288 w 386"/>
                <a:gd name="T57" fmla="*/ 4 h 376"/>
                <a:gd name="T58" fmla="*/ 386 w 386"/>
                <a:gd name="T59" fmla="*/ 0 h 376"/>
                <a:gd name="T60" fmla="*/ 386 w 386"/>
                <a:gd name="T61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6" h="376">
                  <a:moveTo>
                    <a:pt x="386" y="0"/>
                  </a:moveTo>
                  <a:lnTo>
                    <a:pt x="386" y="14"/>
                  </a:lnTo>
                  <a:lnTo>
                    <a:pt x="386" y="16"/>
                  </a:lnTo>
                  <a:lnTo>
                    <a:pt x="386" y="28"/>
                  </a:lnTo>
                  <a:lnTo>
                    <a:pt x="386" y="30"/>
                  </a:lnTo>
                  <a:lnTo>
                    <a:pt x="386" y="138"/>
                  </a:lnTo>
                  <a:lnTo>
                    <a:pt x="386" y="140"/>
                  </a:lnTo>
                  <a:lnTo>
                    <a:pt x="386" y="180"/>
                  </a:lnTo>
                  <a:lnTo>
                    <a:pt x="386" y="182"/>
                  </a:lnTo>
                  <a:lnTo>
                    <a:pt x="386" y="210"/>
                  </a:lnTo>
                  <a:lnTo>
                    <a:pt x="386" y="212"/>
                  </a:lnTo>
                  <a:lnTo>
                    <a:pt x="386" y="224"/>
                  </a:lnTo>
                  <a:lnTo>
                    <a:pt x="386" y="224"/>
                  </a:lnTo>
                  <a:lnTo>
                    <a:pt x="386" y="286"/>
                  </a:lnTo>
                  <a:lnTo>
                    <a:pt x="384" y="290"/>
                  </a:lnTo>
                  <a:lnTo>
                    <a:pt x="384" y="290"/>
                  </a:lnTo>
                  <a:lnTo>
                    <a:pt x="314" y="376"/>
                  </a:lnTo>
                  <a:lnTo>
                    <a:pt x="312" y="376"/>
                  </a:lnTo>
                  <a:lnTo>
                    <a:pt x="274" y="336"/>
                  </a:lnTo>
                  <a:lnTo>
                    <a:pt x="206" y="330"/>
                  </a:lnTo>
                  <a:lnTo>
                    <a:pt x="202" y="330"/>
                  </a:lnTo>
                  <a:lnTo>
                    <a:pt x="194" y="330"/>
                  </a:lnTo>
                  <a:lnTo>
                    <a:pt x="192" y="324"/>
                  </a:lnTo>
                  <a:lnTo>
                    <a:pt x="0" y="326"/>
                  </a:lnTo>
                  <a:lnTo>
                    <a:pt x="0" y="0"/>
                  </a:lnTo>
                  <a:lnTo>
                    <a:pt x="266" y="8"/>
                  </a:lnTo>
                  <a:lnTo>
                    <a:pt x="268" y="8"/>
                  </a:lnTo>
                  <a:lnTo>
                    <a:pt x="288" y="8"/>
                  </a:lnTo>
                  <a:lnTo>
                    <a:pt x="288" y="4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2515" y="1726"/>
              <a:ext cx="709" cy="460"/>
            </a:xfrm>
            <a:custGeom>
              <a:avLst/>
              <a:gdLst>
                <a:gd name="T0" fmla="*/ 379 w 709"/>
                <a:gd name="T1" fmla="*/ 34 h 460"/>
                <a:gd name="T2" fmla="*/ 391 w 709"/>
                <a:gd name="T3" fmla="*/ 58 h 460"/>
                <a:gd name="T4" fmla="*/ 397 w 709"/>
                <a:gd name="T5" fmla="*/ 64 h 460"/>
                <a:gd name="T6" fmla="*/ 411 w 709"/>
                <a:gd name="T7" fmla="*/ 96 h 460"/>
                <a:gd name="T8" fmla="*/ 415 w 709"/>
                <a:gd name="T9" fmla="*/ 102 h 460"/>
                <a:gd name="T10" fmla="*/ 429 w 709"/>
                <a:gd name="T11" fmla="*/ 108 h 460"/>
                <a:gd name="T12" fmla="*/ 441 w 709"/>
                <a:gd name="T13" fmla="*/ 110 h 460"/>
                <a:gd name="T14" fmla="*/ 459 w 709"/>
                <a:gd name="T15" fmla="*/ 126 h 460"/>
                <a:gd name="T16" fmla="*/ 459 w 709"/>
                <a:gd name="T17" fmla="*/ 132 h 460"/>
                <a:gd name="T18" fmla="*/ 463 w 709"/>
                <a:gd name="T19" fmla="*/ 146 h 460"/>
                <a:gd name="T20" fmla="*/ 473 w 709"/>
                <a:gd name="T21" fmla="*/ 154 h 460"/>
                <a:gd name="T22" fmla="*/ 477 w 709"/>
                <a:gd name="T23" fmla="*/ 160 h 460"/>
                <a:gd name="T24" fmla="*/ 481 w 709"/>
                <a:gd name="T25" fmla="*/ 168 h 460"/>
                <a:gd name="T26" fmla="*/ 493 w 709"/>
                <a:gd name="T27" fmla="*/ 174 h 460"/>
                <a:gd name="T28" fmla="*/ 497 w 709"/>
                <a:gd name="T29" fmla="*/ 182 h 460"/>
                <a:gd name="T30" fmla="*/ 503 w 709"/>
                <a:gd name="T31" fmla="*/ 186 h 460"/>
                <a:gd name="T32" fmla="*/ 547 w 709"/>
                <a:gd name="T33" fmla="*/ 224 h 460"/>
                <a:gd name="T34" fmla="*/ 561 w 709"/>
                <a:gd name="T35" fmla="*/ 230 h 460"/>
                <a:gd name="T36" fmla="*/ 587 w 709"/>
                <a:gd name="T37" fmla="*/ 238 h 460"/>
                <a:gd name="T38" fmla="*/ 595 w 709"/>
                <a:gd name="T39" fmla="*/ 258 h 460"/>
                <a:gd name="T40" fmla="*/ 607 w 709"/>
                <a:gd name="T41" fmla="*/ 264 h 460"/>
                <a:gd name="T42" fmla="*/ 689 w 709"/>
                <a:gd name="T43" fmla="*/ 364 h 460"/>
                <a:gd name="T44" fmla="*/ 707 w 709"/>
                <a:gd name="T45" fmla="*/ 384 h 460"/>
                <a:gd name="T46" fmla="*/ 581 w 709"/>
                <a:gd name="T47" fmla="*/ 430 h 460"/>
                <a:gd name="T48" fmla="*/ 489 w 709"/>
                <a:gd name="T49" fmla="*/ 448 h 460"/>
                <a:gd name="T50" fmla="*/ 393 w 709"/>
                <a:gd name="T51" fmla="*/ 374 h 460"/>
                <a:gd name="T52" fmla="*/ 381 w 709"/>
                <a:gd name="T53" fmla="*/ 364 h 460"/>
                <a:gd name="T54" fmla="*/ 371 w 709"/>
                <a:gd name="T55" fmla="*/ 360 h 460"/>
                <a:gd name="T56" fmla="*/ 365 w 709"/>
                <a:gd name="T57" fmla="*/ 356 h 460"/>
                <a:gd name="T58" fmla="*/ 358 w 709"/>
                <a:gd name="T59" fmla="*/ 352 h 460"/>
                <a:gd name="T60" fmla="*/ 346 w 709"/>
                <a:gd name="T61" fmla="*/ 346 h 460"/>
                <a:gd name="T62" fmla="*/ 324 w 709"/>
                <a:gd name="T63" fmla="*/ 336 h 460"/>
                <a:gd name="T64" fmla="*/ 320 w 709"/>
                <a:gd name="T65" fmla="*/ 328 h 460"/>
                <a:gd name="T66" fmla="*/ 314 w 709"/>
                <a:gd name="T67" fmla="*/ 330 h 460"/>
                <a:gd name="T68" fmla="*/ 308 w 709"/>
                <a:gd name="T69" fmla="*/ 328 h 460"/>
                <a:gd name="T70" fmla="*/ 302 w 709"/>
                <a:gd name="T71" fmla="*/ 328 h 460"/>
                <a:gd name="T72" fmla="*/ 288 w 709"/>
                <a:gd name="T73" fmla="*/ 324 h 460"/>
                <a:gd name="T74" fmla="*/ 284 w 709"/>
                <a:gd name="T75" fmla="*/ 328 h 460"/>
                <a:gd name="T76" fmla="*/ 276 w 709"/>
                <a:gd name="T77" fmla="*/ 330 h 460"/>
                <a:gd name="T78" fmla="*/ 272 w 709"/>
                <a:gd name="T79" fmla="*/ 326 h 460"/>
                <a:gd name="T80" fmla="*/ 214 w 709"/>
                <a:gd name="T81" fmla="*/ 266 h 460"/>
                <a:gd name="T82" fmla="*/ 146 w 709"/>
                <a:gd name="T83" fmla="*/ 200 h 460"/>
                <a:gd name="T84" fmla="*/ 134 w 709"/>
                <a:gd name="T85" fmla="*/ 210 h 460"/>
                <a:gd name="T86" fmla="*/ 126 w 709"/>
                <a:gd name="T87" fmla="*/ 224 h 460"/>
                <a:gd name="T88" fmla="*/ 116 w 709"/>
                <a:gd name="T89" fmla="*/ 224 h 460"/>
                <a:gd name="T90" fmla="*/ 118 w 709"/>
                <a:gd name="T91" fmla="*/ 234 h 460"/>
                <a:gd name="T92" fmla="*/ 114 w 709"/>
                <a:gd name="T93" fmla="*/ 238 h 460"/>
                <a:gd name="T94" fmla="*/ 100 w 709"/>
                <a:gd name="T95" fmla="*/ 232 h 460"/>
                <a:gd name="T96" fmla="*/ 90 w 709"/>
                <a:gd name="T97" fmla="*/ 244 h 460"/>
                <a:gd name="T98" fmla="*/ 90 w 709"/>
                <a:gd name="T99" fmla="*/ 268 h 460"/>
                <a:gd name="T100" fmla="*/ 82 w 709"/>
                <a:gd name="T101" fmla="*/ 274 h 460"/>
                <a:gd name="T102" fmla="*/ 80 w 709"/>
                <a:gd name="T103" fmla="*/ 280 h 460"/>
                <a:gd name="T104" fmla="*/ 70 w 709"/>
                <a:gd name="T105" fmla="*/ 280 h 460"/>
                <a:gd name="T106" fmla="*/ 68 w 709"/>
                <a:gd name="T107" fmla="*/ 294 h 460"/>
                <a:gd name="T108" fmla="*/ 62 w 709"/>
                <a:gd name="T109" fmla="*/ 298 h 460"/>
                <a:gd name="T110" fmla="*/ 56 w 709"/>
                <a:gd name="T111" fmla="*/ 288 h 460"/>
                <a:gd name="T112" fmla="*/ 50 w 709"/>
                <a:gd name="T113" fmla="*/ 290 h 460"/>
                <a:gd name="T114" fmla="*/ 40 w 709"/>
                <a:gd name="T115" fmla="*/ 292 h 460"/>
                <a:gd name="T116" fmla="*/ 78 w 709"/>
                <a:gd name="T117" fmla="*/ 96 h 460"/>
                <a:gd name="T118" fmla="*/ 367 w 709"/>
                <a:gd name="T11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9" h="460">
                  <a:moveTo>
                    <a:pt x="367" y="0"/>
                  </a:moveTo>
                  <a:lnTo>
                    <a:pt x="369" y="34"/>
                  </a:lnTo>
                  <a:lnTo>
                    <a:pt x="379" y="34"/>
                  </a:lnTo>
                  <a:lnTo>
                    <a:pt x="385" y="50"/>
                  </a:lnTo>
                  <a:lnTo>
                    <a:pt x="387" y="54"/>
                  </a:lnTo>
                  <a:lnTo>
                    <a:pt x="391" y="58"/>
                  </a:lnTo>
                  <a:lnTo>
                    <a:pt x="393" y="58"/>
                  </a:lnTo>
                  <a:lnTo>
                    <a:pt x="395" y="60"/>
                  </a:lnTo>
                  <a:lnTo>
                    <a:pt x="397" y="64"/>
                  </a:lnTo>
                  <a:lnTo>
                    <a:pt x="403" y="74"/>
                  </a:lnTo>
                  <a:lnTo>
                    <a:pt x="409" y="86"/>
                  </a:lnTo>
                  <a:lnTo>
                    <a:pt x="411" y="96"/>
                  </a:lnTo>
                  <a:lnTo>
                    <a:pt x="411" y="98"/>
                  </a:lnTo>
                  <a:lnTo>
                    <a:pt x="413" y="100"/>
                  </a:lnTo>
                  <a:lnTo>
                    <a:pt x="415" y="102"/>
                  </a:lnTo>
                  <a:lnTo>
                    <a:pt x="421" y="106"/>
                  </a:lnTo>
                  <a:lnTo>
                    <a:pt x="423" y="106"/>
                  </a:lnTo>
                  <a:lnTo>
                    <a:pt x="429" y="108"/>
                  </a:lnTo>
                  <a:lnTo>
                    <a:pt x="439" y="110"/>
                  </a:lnTo>
                  <a:lnTo>
                    <a:pt x="441" y="110"/>
                  </a:lnTo>
                  <a:lnTo>
                    <a:pt x="441" y="110"/>
                  </a:lnTo>
                  <a:lnTo>
                    <a:pt x="449" y="116"/>
                  </a:lnTo>
                  <a:lnTo>
                    <a:pt x="459" y="124"/>
                  </a:lnTo>
                  <a:lnTo>
                    <a:pt x="459" y="126"/>
                  </a:lnTo>
                  <a:lnTo>
                    <a:pt x="459" y="126"/>
                  </a:lnTo>
                  <a:lnTo>
                    <a:pt x="459" y="128"/>
                  </a:lnTo>
                  <a:lnTo>
                    <a:pt x="459" y="132"/>
                  </a:lnTo>
                  <a:lnTo>
                    <a:pt x="459" y="136"/>
                  </a:lnTo>
                  <a:lnTo>
                    <a:pt x="461" y="142"/>
                  </a:lnTo>
                  <a:lnTo>
                    <a:pt x="463" y="146"/>
                  </a:lnTo>
                  <a:lnTo>
                    <a:pt x="467" y="152"/>
                  </a:lnTo>
                  <a:lnTo>
                    <a:pt x="473" y="154"/>
                  </a:lnTo>
                  <a:lnTo>
                    <a:pt x="473" y="154"/>
                  </a:lnTo>
                  <a:lnTo>
                    <a:pt x="475" y="156"/>
                  </a:lnTo>
                  <a:lnTo>
                    <a:pt x="477" y="158"/>
                  </a:lnTo>
                  <a:lnTo>
                    <a:pt x="477" y="160"/>
                  </a:lnTo>
                  <a:lnTo>
                    <a:pt x="477" y="162"/>
                  </a:lnTo>
                  <a:lnTo>
                    <a:pt x="477" y="164"/>
                  </a:lnTo>
                  <a:lnTo>
                    <a:pt x="481" y="168"/>
                  </a:lnTo>
                  <a:lnTo>
                    <a:pt x="483" y="170"/>
                  </a:lnTo>
                  <a:lnTo>
                    <a:pt x="489" y="172"/>
                  </a:lnTo>
                  <a:lnTo>
                    <a:pt x="493" y="174"/>
                  </a:lnTo>
                  <a:lnTo>
                    <a:pt x="493" y="174"/>
                  </a:lnTo>
                  <a:lnTo>
                    <a:pt x="495" y="178"/>
                  </a:lnTo>
                  <a:lnTo>
                    <a:pt x="497" y="182"/>
                  </a:lnTo>
                  <a:lnTo>
                    <a:pt x="499" y="184"/>
                  </a:lnTo>
                  <a:lnTo>
                    <a:pt x="503" y="186"/>
                  </a:lnTo>
                  <a:lnTo>
                    <a:pt x="503" y="186"/>
                  </a:lnTo>
                  <a:lnTo>
                    <a:pt x="507" y="188"/>
                  </a:lnTo>
                  <a:lnTo>
                    <a:pt x="519" y="204"/>
                  </a:lnTo>
                  <a:lnTo>
                    <a:pt x="547" y="224"/>
                  </a:lnTo>
                  <a:lnTo>
                    <a:pt x="553" y="230"/>
                  </a:lnTo>
                  <a:lnTo>
                    <a:pt x="555" y="230"/>
                  </a:lnTo>
                  <a:lnTo>
                    <a:pt x="561" y="230"/>
                  </a:lnTo>
                  <a:lnTo>
                    <a:pt x="575" y="230"/>
                  </a:lnTo>
                  <a:lnTo>
                    <a:pt x="579" y="232"/>
                  </a:lnTo>
                  <a:lnTo>
                    <a:pt x="587" y="238"/>
                  </a:lnTo>
                  <a:lnTo>
                    <a:pt x="597" y="252"/>
                  </a:lnTo>
                  <a:lnTo>
                    <a:pt x="597" y="256"/>
                  </a:lnTo>
                  <a:lnTo>
                    <a:pt x="595" y="258"/>
                  </a:lnTo>
                  <a:lnTo>
                    <a:pt x="597" y="262"/>
                  </a:lnTo>
                  <a:lnTo>
                    <a:pt x="601" y="262"/>
                  </a:lnTo>
                  <a:lnTo>
                    <a:pt x="607" y="264"/>
                  </a:lnTo>
                  <a:lnTo>
                    <a:pt x="611" y="268"/>
                  </a:lnTo>
                  <a:lnTo>
                    <a:pt x="613" y="274"/>
                  </a:lnTo>
                  <a:lnTo>
                    <a:pt x="689" y="364"/>
                  </a:lnTo>
                  <a:lnTo>
                    <a:pt x="699" y="366"/>
                  </a:lnTo>
                  <a:lnTo>
                    <a:pt x="709" y="364"/>
                  </a:lnTo>
                  <a:lnTo>
                    <a:pt x="707" y="384"/>
                  </a:lnTo>
                  <a:lnTo>
                    <a:pt x="707" y="388"/>
                  </a:lnTo>
                  <a:lnTo>
                    <a:pt x="581" y="430"/>
                  </a:lnTo>
                  <a:lnTo>
                    <a:pt x="581" y="430"/>
                  </a:lnTo>
                  <a:lnTo>
                    <a:pt x="567" y="436"/>
                  </a:lnTo>
                  <a:lnTo>
                    <a:pt x="513" y="448"/>
                  </a:lnTo>
                  <a:lnTo>
                    <a:pt x="489" y="448"/>
                  </a:lnTo>
                  <a:lnTo>
                    <a:pt x="435" y="460"/>
                  </a:lnTo>
                  <a:lnTo>
                    <a:pt x="381" y="382"/>
                  </a:lnTo>
                  <a:lnTo>
                    <a:pt x="393" y="374"/>
                  </a:lnTo>
                  <a:lnTo>
                    <a:pt x="389" y="366"/>
                  </a:lnTo>
                  <a:lnTo>
                    <a:pt x="383" y="364"/>
                  </a:lnTo>
                  <a:lnTo>
                    <a:pt x="381" y="364"/>
                  </a:lnTo>
                  <a:lnTo>
                    <a:pt x="377" y="362"/>
                  </a:lnTo>
                  <a:lnTo>
                    <a:pt x="373" y="362"/>
                  </a:lnTo>
                  <a:lnTo>
                    <a:pt x="371" y="360"/>
                  </a:lnTo>
                  <a:lnTo>
                    <a:pt x="369" y="358"/>
                  </a:lnTo>
                  <a:lnTo>
                    <a:pt x="367" y="358"/>
                  </a:lnTo>
                  <a:lnTo>
                    <a:pt x="365" y="356"/>
                  </a:lnTo>
                  <a:lnTo>
                    <a:pt x="362" y="354"/>
                  </a:lnTo>
                  <a:lnTo>
                    <a:pt x="360" y="354"/>
                  </a:lnTo>
                  <a:lnTo>
                    <a:pt x="358" y="352"/>
                  </a:lnTo>
                  <a:lnTo>
                    <a:pt x="354" y="350"/>
                  </a:lnTo>
                  <a:lnTo>
                    <a:pt x="350" y="346"/>
                  </a:lnTo>
                  <a:lnTo>
                    <a:pt x="346" y="346"/>
                  </a:lnTo>
                  <a:lnTo>
                    <a:pt x="344" y="344"/>
                  </a:lnTo>
                  <a:lnTo>
                    <a:pt x="344" y="342"/>
                  </a:lnTo>
                  <a:lnTo>
                    <a:pt x="324" y="336"/>
                  </a:lnTo>
                  <a:lnTo>
                    <a:pt x="322" y="330"/>
                  </a:lnTo>
                  <a:lnTo>
                    <a:pt x="320" y="328"/>
                  </a:lnTo>
                  <a:lnTo>
                    <a:pt x="320" y="328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14" y="330"/>
                  </a:lnTo>
                  <a:lnTo>
                    <a:pt x="312" y="330"/>
                  </a:lnTo>
                  <a:lnTo>
                    <a:pt x="310" y="330"/>
                  </a:lnTo>
                  <a:lnTo>
                    <a:pt x="308" y="328"/>
                  </a:lnTo>
                  <a:lnTo>
                    <a:pt x="306" y="328"/>
                  </a:lnTo>
                  <a:lnTo>
                    <a:pt x="304" y="328"/>
                  </a:lnTo>
                  <a:lnTo>
                    <a:pt x="302" y="328"/>
                  </a:lnTo>
                  <a:lnTo>
                    <a:pt x="300" y="328"/>
                  </a:lnTo>
                  <a:lnTo>
                    <a:pt x="296" y="328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4" y="326"/>
                  </a:lnTo>
                  <a:lnTo>
                    <a:pt x="284" y="328"/>
                  </a:lnTo>
                  <a:lnTo>
                    <a:pt x="282" y="330"/>
                  </a:lnTo>
                  <a:lnTo>
                    <a:pt x="280" y="330"/>
                  </a:lnTo>
                  <a:lnTo>
                    <a:pt x="276" y="330"/>
                  </a:lnTo>
                  <a:lnTo>
                    <a:pt x="274" y="328"/>
                  </a:lnTo>
                  <a:lnTo>
                    <a:pt x="274" y="326"/>
                  </a:lnTo>
                  <a:lnTo>
                    <a:pt x="272" y="326"/>
                  </a:lnTo>
                  <a:lnTo>
                    <a:pt x="264" y="328"/>
                  </a:lnTo>
                  <a:lnTo>
                    <a:pt x="258" y="330"/>
                  </a:lnTo>
                  <a:lnTo>
                    <a:pt x="214" y="266"/>
                  </a:lnTo>
                  <a:lnTo>
                    <a:pt x="148" y="268"/>
                  </a:lnTo>
                  <a:lnTo>
                    <a:pt x="148" y="20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6" y="208"/>
                  </a:lnTo>
                  <a:lnTo>
                    <a:pt x="134" y="210"/>
                  </a:lnTo>
                  <a:lnTo>
                    <a:pt x="132" y="216"/>
                  </a:lnTo>
                  <a:lnTo>
                    <a:pt x="128" y="222"/>
                  </a:lnTo>
                  <a:lnTo>
                    <a:pt x="126" y="224"/>
                  </a:lnTo>
                  <a:lnTo>
                    <a:pt x="124" y="224"/>
                  </a:lnTo>
                  <a:lnTo>
                    <a:pt x="120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16" y="228"/>
                  </a:lnTo>
                  <a:lnTo>
                    <a:pt x="118" y="234"/>
                  </a:lnTo>
                  <a:lnTo>
                    <a:pt x="118" y="236"/>
                  </a:lnTo>
                  <a:lnTo>
                    <a:pt x="116" y="238"/>
                  </a:lnTo>
                  <a:lnTo>
                    <a:pt x="114" y="238"/>
                  </a:lnTo>
                  <a:lnTo>
                    <a:pt x="108" y="236"/>
                  </a:lnTo>
                  <a:lnTo>
                    <a:pt x="102" y="232"/>
                  </a:lnTo>
                  <a:lnTo>
                    <a:pt x="100" y="232"/>
                  </a:lnTo>
                  <a:lnTo>
                    <a:pt x="96" y="236"/>
                  </a:lnTo>
                  <a:lnTo>
                    <a:pt x="94" y="240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58"/>
                  </a:lnTo>
                  <a:lnTo>
                    <a:pt x="90" y="268"/>
                  </a:lnTo>
                  <a:lnTo>
                    <a:pt x="90" y="270"/>
                  </a:lnTo>
                  <a:lnTo>
                    <a:pt x="88" y="272"/>
                  </a:lnTo>
                  <a:lnTo>
                    <a:pt x="82" y="274"/>
                  </a:lnTo>
                  <a:lnTo>
                    <a:pt x="82" y="274"/>
                  </a:lnTo>
                  <a:lnTo>
                    <a:pt x="80" y="278"/>
                  </a:lnTo>
                  <a:lnTo>
                    <a:pt x="80" y="280"/>
                  </a:lnTo>
                  <a:lnTo>
                    <a:pt x="78" y="280"/>
                  </a:lnTo>
                  <a:lnTo>
                    <a:pt x="72" y="280"/>
                  </a:lnTo>
                  <a:lnTo>
                    <a:pt x="70" y="280"/>
                  </a:lnTo>
                  <a:lnTo>
                    <a:pt x="70" y="282"/>
                  </a:lnTo>
                  <a:lnTo>
                    <a:pt x="68" y="290"/>
                  </a:lnTo>
                  <a:lnTo>
                    <a:pt x="68" y="294"/>
                  </a:lnTo>
                  <a:lnTo>
                    <a:pt x="68" y="296"/>
                  </a:lnTo>
                  <a:lnTo>
                    <a:pt x="64" y="298"/>
                  </a:lnTo>
                  <a:lnTo>
                    <a:pt x="62" y="298"/>
                  </a:lnTo>
                  <a:lnTo>
                    <a:pt x="60" y="296"/>
                  </a:lnTo>
                  <a:lnTo>
                    <a:pt x="58" y="290"/>
                  </a:lnTo>
                  <a:lnTo>
                    <a:pt x="56" y="288"/>
                  </a:lnTo>
                  <a:lnTo>
                    <a:pt x="54" y="290"/>
                  </a:lnTo>
                  <a:lnTo>
                    <a:pt x="52" y="290"/>
                  </a:lnTo>
                  <a:lnTo>
                    <a:pt x="50" y="290"/>
                  </a:lnTo>
                  <a:lnTo>
                    <a:pt x="42" y="288"/>
                  </a:lnTo>
                  <a:lnTo>
                    <a:pt x="42" y="290"/>
                  </a:lnTo>
                  <a:lnTo>
                    <a:pt x="40" y="292"/>
                  </a:lnTo>
                  <a:lnTo>
                    <a:pt x="4" y="240"/>
                  </a:lnTo>
                  <a:lnTo>
                    <a:pt x="0" y="232"/>
                  </a:lnTo>
                  <a:lnTo>
                    <a:pt x="78" y="96"/>
                  </a:lnTo>
                  <a:lnTo>
                    <a:pt x="78" y="2"/>
                  </a:lnTo>
                  <a:lnTo>
                    <a:pt x="367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319" y="1762"/>
              <a:ext cx="364" cy="418"/>
            </a:xfrm>
            <a:custGeom>
              <a:avLst/>
              <a:gdLst>
                <a:gd name="T0" fmla="*/ 254 w 364"/>
                <a:gd name="T1" fmla="*/ 2 h 418"/>
                <a:gd name="T2" fmla="*/ 360 w 364"/>
                <a:gd name="T3" fmla="*/ 316 h 418"/>
                <a:gd name="T4" fmla="*/ 346 w 364"/>
                <a:gd name="T5" fmla="*/ 350 h 418"/>
                <a:gd name="T6" fmla="*/ 330 w 364"/>
                <a:gd name="T7" fmla="*/ 362 h 418"/>
                <a:gd name="T8" fmla="*/ 310 w 364"/>
                <a:gd name="T9" fmla="*/ 380 h 418"/>
                <a:gd name="T10" fmla="*/ 296 w 364"/>
                <a:gd name="T11" fmla="*/ 378 h 418"/>
                <a:gd name="T12" fmla="*/ 276 w 364"/>
                <a:gd name="T13" fmla="*/ 390 h 418"/>
                <a:gd name="T14" fmla="*/ 268 w 364"/>
                <a:gd name="T15" fmla="*/ 388 h 418"/>
                <a:gd name="T16" fmla="*/ 258 w 364"/>
                <a:gd name="T17" fmla="*/ 390 h 418"/>
                <a:gd name="T18" fmla="*/ 250 w 364"/>
                <a:gd name="T19" fmla="*/ 388 h 418"/>
                <a:gd name="T20" fmla="*/ 246 w 364"/>
                <a:gd name="T21" fmla="*/ 404 h 418"/>
                <a:gd name="T22" fmla="*/ 242 w 364"/>
                <a:gd name="T23" fmla="*/ 418 h 418"/>
                <a:gd name="T24" fmla="*/ 238 w 364"/>
                <a:gd name="T25" fmla="*/ 410 h 418"/>
                <a:gd name="T26" fmla="*/ 240 w 364"/>
                <a:gd name="T27" fmla="*/ 404 h 418"/>
                <a:gd name="T28" fmla="*/ 234 w 364"/>
                <a:gd name="T29" fmla="*/ 402 h 418"/>
                <a:gd name="T30" fmla="*/ 240 w 364"/>
                <a:gd name="T31" fmla="*/ 398 h 418"/>
                <a:gd name="T32" fmla="*/ 230 w 364"/>
                <a:gd name="T33" fmla="*/ 396 h 418"/>
                <a:gd name="T34" fmla="*/ 222 w 364"/>
                <a:gd name="T35" fmla="*/ 398 h 418"/>
                <a:gd name="T36" fmla="*/ 218 w 364"/>
                <a:gd name="T37" fmla="*/ 390 h 418"/>
                <a:gd name="T38" fmla="*/ 214 w 364"/>
                <a:gd name="T39" fmla="*/ 392 h 418"/>
                <a:gd name="T40" fmla="*/ 218 w 364"/>
                <a:gd name="T41" fmla="*/ 386 h 418"/>
                <a:gd name="T42" fmla="*/ 212 w 364"/>
                <a:gd name="T43" fmla="*/ 382 h 418"/>
                <a:gd name="T44" fmla="*/ 200 w 364"/>
                <a:gd name="T45" fmla="*/ 404 h 418"/>
                <a:gd name="T46" fmla="*/ 188 w 364"/>
                <a:gd name="T47" fmla="*/ 404 h 418"/>
                <a:gd name="T48" fmla="*/ 178 w 364"/>
                <a:gd name="T49" fmla="*/ 406 h 418"/>
                <a:gd name="T50" fmla="*/ 182 w 364"/>
                <a:gd name="T51" fmla="*/ 400 h 418"/>
                <a:gd name="T52" fmla="*/ 158 w 364"/>
                <a:gd name="T53" fmla="*/ 394 h 418"/>
                <a:gd name="T54" fmla="*/ 154 w 364"/>
                <a:gd name="T55" fmla="*/ 406 h 418"/>
                <a:gd name="T56" fmla="*/ 144 w 364"/>
                <a:gd name="T57" fmla="*/ 408 h 418"/>
                <a:gd name="T58" fmla="*/ 136 w 364"/>
                <a:gd name="T59" fmla="*/ 404 h 418"/>
                <a:gd name="T60" fmla="*/ 136 w 364"/>
                <a:gd name="T61" fmla="*/ 412 h 418"/>
                <a:gd name="T62" fmla="*/ 118 w 364"/>
                <a:gd name="T63" fmla="*/ 404 h 418"/>
                <a:gd name="T64" fmla="*/ 106 w 364"/>
                <a:gd name="T65" fmla="*/ 404 h 418"/>
                <a:gd name="T66" fmla="*/ 90 w 364"/>
                <a:gd name="T67" fmla="*/ 404 h 418"/>
                <a:gd name="T68" fmla="*/ 78 w 364"/>
                <a:gd name="T69" fmla="*/ 416 h 418"/>
                <a:gd name="T70" fmla="*/ 56 w 364"/>
                <a:gd name="T71" fmla="*/ 408 h 418"/>
                <a:gd name="T72" fmla="*/ 66 w 364"/>
                <a:gd name="T73" fmla="*/ 398 h 418"/>
                <a:gd name="T74" fmla="*/ 86 w 364"/>
                <a:gd name="T75" fmla="*/ 398 h 418"/>
                <a:gd name="T76" fmla="*/ 90 w 364"/>
                <a:gd name="T77" fmla="*/ 392 h 418"/>
                <a:gd name="T78" fmla="*/ 80 w 364"/>
                <a:gd name="T79" fmla="*/ 384 h 418"/>
                <a:gd name="T80" fmla="*/ 70 w 364"/>
                <a:gd name="T81" fmla="*/ 378 h 418"/>
                <a:gd name="T82" fmla="*/ 76 w 364"/>
                <a:gd name="T83" fmla="*/ 360 h 418"/>
                <a:gd name="T84" fmla="*/ 72 w 364"/>
                <a:gd name="T85" fmla="*/ 354 h 418"/>
                <a:gd name="T86" fmla="*/ 60 w 364"/>
                <a:gd name="T87" fmla="*/ 358 h 418"/>
                <a:gd name="T88" fmla="*/ 24 w 364"/>
                <a:gd name="T89" fmla="*/ 342 h 418"/>
                <a:gd name="T90" fmla="*/ 30 w 364"/>
                <a:gd name="T91" fmla="*/ 334 h 418"/>
                <a:gd name="T92" fmla="*/ 32 w 364"/>
                <a:gd name="T93" fmla="*/ 330 h 418"/>
                <a:gd name="T94" fmla="*/ 32 w 364"/>
                <a:gd name="T95" fmla="*/ 324 h 418"/>
                <a:gd name="T96" fmla="*/ 16 w 364"/>
                <a:gd name="T97" fmla="*/ 304 h 418"/>
                <a:gd name="T98" fmla="*/ 16 w 364"/>
                <a:gd name="T99" fmla="*/ 266 h 418"/>
                <a:gd name="T100" fmla="*/ 12 w 364"/>
                <a:gd name="T101" fmla="*/ 256 h 418"/>
                <a:gd name="T102" fmla="*/ 12 w 364"/>
                <a:gd name="T103" fmla="*/ 242 h 418"/>
                <a:gd name="T104" fmla="*/ 0 w 364"/>
                <a:gd name="T105" fmla="*/ 226 h 418"/>
                <a:gd name="T106" fmla="*/ 26 w 364"/>
                <a:gd name="T107" fmla="*/ 228 h 418"/>
                <a:gd name="T108" fmla="*/ 34 w 364"/>
                <a:gd name="T109" fmla="*/ 202 h 418"/>
                <a:gd name="T110" fmla="*/ 50 w 364"/>
                <a:gd name="T111" fmla="*/ 156 h 418"/>
                <a:gd name="T112" fmla="*/ 56 w 364"/>
                <a:gd name="T113" fmla="*/ 144 h 418"/>
                <a:gd name="T114" fmla="*/ 118 w 364"/>
                <a:gd name="T115" fmla="*/ 102 h 418"/>
                <a:gd name="T116" fmla="*/ 166 w 364"/>
                <a:gd name="T117" fmla="*/ 4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418">
                  <a:moveTo>
                    <a:pt x="166" y="46"/>
                  </a:moveTo>
                  <a:lnTo>
                    <a:pt x="222" y="46"/>
                  </a:lnTo>
                  <a:lnTo>
                    <a:pt x="222" y="0"/>
                  </a:lnTo>
                  <a:lnTo>
                    <a:pt x="254" y="2"/>
                  </a:lnTo>
                  <a:lnTo>
                    <a:pt x="254" y="4"/>
                  </a:lnTo>
                  <a:lnTo>
                    <a:pt x="364" y="4"/>
                  </a:lnTo>
                  <a:lnTo>
                    <a:pt x="364" y="316"/>
                  </a:lnTo>
                  <a:lnTo>
                    <a:pt x="360" y="316"/>
                  </a:lnTo>
                  <a:lnTo>
                    <a:pt x="360" y="344"/>
                  </a:lnTo>
                  <a:lnTo>
                    <a:pt x="356" y="346"/>
                  </a:lnTo>
                  <a:lnTo>
                    <a:pt x="348" y="348"/>
                  </a:lnTo>
                  <a:lnTo>
                    <a:pt x="346" y="350"/>
                  </a:lnTo>
                  <a:lnTo>
                    <a:pt x="344" y="354"/>
                  </a:lnTo>
                  <a:lnTo>
                    <a:pt x="342" y="356"/>
                  </a:lnTo>
                  <a:lnTo>
                    <a:pt x="336" y="360"/>
                  </a:lnTo>
                  <a:lnTo>
                    <a:pt x="330" y="362"/>
                  </a:lnTo>
                  <a:lnTo>
                    <a:pt x="328" y="364"/>
                  </a:lnTo>
                  <a:lnTo>
                    <a:pt x="324" y="368"/>
                  </a:lnTo>
                  <a:lnTo>
                    <a:pt x="318" y="374"/>
                  </a:lnTo>
                  <a:lnTo>
                    <a:pt x="310" y="380"/>
                  </a:lnTo>
                  <a:lnTo>
                    <a:pt x="306" y="380"/>
                  </a:lnTo>
                  <a:lnTo>
                    <a:pt x="302" y="380"/>
                  </a:lnTo>
                  <a:lnTo>
                    <a:pt x="298" y="378"/>
                  </a:lnTo>
                  <a:lnTo>
                    <a:pt x="296" y="378"/>
                  </a:lnTo>
                  <a:lnTo>
                    <a:pt x="294" y="380"/>
                  </a:lnTo>
                  <a:lnTo>
                    <a:pt x="286" y="388"/>
                  </a:lnTo>
                  <a:lnTo>
                    <a:pt x="282" y="388"/>
                  </a:lnTo>
                  <a:lnTo>
                    <a:pt x="276" y="390"/>
                  </a:lnTo>
                  <a:lnTo>
                    <a:pt x="274" y="390"/>
                  </a:lnTo>
                  <a:lnTo>
                    <a:pt x="272" y="388"/>
                  </a:lnTo>
                  <a:lnTo>
                    <a:pt x="270" y="386"/>
                  </a:lnTo>
                  <a:lnTo>
                    <a:pt x="268" y="388"/>
                  </a:lnTo>
                  <a:lnTo>
                    <a:pt x="266" y="390"/>
                  </a:lnTo>
                  <a:lnTo>
                    <a:pt x="264" y="392"/>
                  </a:lnTo>
                  <a:lnTo>
                    <a:pt x="262" y="390"/>
                  </a:lnTo>
                  <a:lnTo>
                    <a:pt x="258" y="390"/>
                  </a:lnTo>
                  <a:lnTo>
                    <a:pt x="256" y="388"/>
                  </a:lnTo>
                  <a:lnTo>
                    <a:pt x="254" y="386"/>
                  </a:lnTo>
                  <a:lnTo>
                    <a:pt x="252" y="386"/>
                  </a:lnTo>
                  <a:lnTo>
                    <a:pt x="250" y="388"/>
                  </a:lnTo>
                  <a:lnTo>
                    <a:pt x="250" y="388"/>
                  </a:lnTo>
                  <a:lnTo>
                    <a:pt x="246" y="400"/>
                  </a:lnTo>
                  <a:lnTo>
                    <a:pt x="246" y="402"/>
                  </a:lnTo>
                  <a:lnTo>
                    <a:pt x="246" y="404"/>
                  </a:lnTo>
                  <a:lnTo>
                    <a:pt x="246" y="412"/>
                  </a:lnTo>
                  <a:lnTo>
                    <a:pt x="244" y="414"/>
                  </a:lnTo>
                  <a:lnTo>
                    <a:pt x="244" y="418"/>
                  </a:lnTo>
                  <a:lnTo>
                    <a:pt x="242" y="418"/>
                  </a:lnTo>
                  <a:lnTo>
                    <a:pt x="240" y="418"/>
                  </a:lnTo>
                  <a:lnTo>
                    <a:pt x="238" y="418"/>
                  </a:lnTo>
                  <a:lnTo>
                    <a:pt x="238" y="414"/>
                  </a:lnTo>
                  <a:lnTo>
                    <a:pt x="238" y="410"/>
                  </a:lnTo>
                  <a:lnTo>
                    <a:pt x="238" y="410"/>
                  </a:lnTo>
                  <a:lnTo>
                    <a:pt x="240" y="408"/>
                  </a:lnTo>
                  <a:lnTo>
                    <a:pt x="240" y="406"/>
                  </a:lnTo>
                  <a:lnTo>
                    <a:pt x="240" y="404"/>
                  </a:lnTo>
                  <a:lnTo>
                    <a:pt x="238" y="404"/>
                  </a:lnTo>
                  <a:lnTo>
                    <a:pt x="236" y="404"/>
                  </a:lnTo>
                  <a:lnTo>
                    <a:pt x="234" y="404"/>
                  </a:lnTo>
                  <a:lnTo>
                    <a:pt x="234" y="402"/>
                  </a:lnTo>
                  <a:lnTo>
                    <a:pt x="234" y="402"/>
                  </a:lnTo>
                  <a:lnTo>
                    <a:pt x="236" y="400"/>
                  </a:lnTo>
                  <a:lnTo>
                    <a:pt x="238" y="400"/>
                  </a:lnTo>
                  <a:lnTo>
                    <a:pt x="240" y="398"/>
                  </a:lnTo>
                  <a:lnTo>
                    <a:pt x="240" y="398"/>
                  </a:lnTo>
                  <a:lnTo>
                    <a:pt x="238" y="396"/>
                  </a:lnTo>
                  <a:lnTo>
                    <a:pt x="236" y="396"/>
                  </a:lnTo>
                  <a:lnTo>
                    <a:pt x="230" y="396"/>
                  </a:lnTo>
                  <a:lnTo>
                    <a:pt x="226" y="398"/>
                  </a:lnTo>
                  <a:lnTo>
                    <a:pt x="224" y="398"/>
                  </a:lnTo>
                  <a:lnTo>
                    <a:pt x="222" y="398"/>
                  </a:lnTo>
                  <a:lnTo>
                    <a:pt x="222" y="398"/>
                  </a:lnTo>
                  <a:lnTo>
                    <a:pt x="222" y="396"/>
                  </a:lnTo>
                  <a:lnTo>
                    <a:pt x="220" y="392"/>
                  </a:lnTo>
                  <a:lnTo>
                    <a:pt x="220" y="392"/>
                  </a:lnTo>
                  <a:lnTo>
                    <a:pt x="218" y="390"/>
                  </a:lnTo>
                  <a:lnTo>
                    <a:pt x="218" y="390"/>
                  </a:lnTo>
                  <a:lnTo>
                    <a:pt x="216" y="392"/>
                  </a:lnTo>
                  <a:lnTo>
                    <a:pt x="214" y="392"/>
                  </a:lnTo>
                  <a:lnTo>
                    <a:pt x="214" y="392"/>
                  </a:lnTo>
                  <a:lnTo>
                    <a:pt x="214" y="390"/>
                  </a:lnTo>
                  <a:lnTo>
                    <a:pt x="216" y="388"/>
                  </a:lnTo>
                  <a:lnTo>
                    <a:pt x="216" y="388"/>
                  </a:lnTo>
                  <a:lnTo>
                    <a:pt x="218" y="386"/>
                  </a:lnTo>
                  <a:lnTo>
                    <a:pt x="216" y="384"/>
                  </a:lnTo>
                  <a:lnTo>
                    <a:pt x="216" y="382"/>
                  </a:lnTo>
                  <a:lnTo>
                    <a:pt x="214" y="382"/>
                  </a:lnTo>
                  <a:lnTo>
                    <a:pt x="212" y="382"/>
                  </a:lnTo>
                  <a:lnTo>
                    <a:pt x="210" y="384"/>
                  </a:lnTo>
                  <a:lnTo>
                    <a:pt x="208" y="386"/>
                  </a:lnTo>
                  <a:lnTo>
                    <a:pt x="202" y="402"/>
                  </a:lnTo>
                  <a:lnTo>
                    <a:pt x="200" y="404"/>
                  </a:lnTo>
                  <a:lnTo>
                    <a:pt x="196" y="404"/>
                  </a:lnTo>
                  <a:lnTo>
                    <a:pt x="192" y="402"/>
                  </a:lnTo>
                  <a:lnTo>
                    <a:pt x="190" y="404"/>
                  </a:lnTo>
                  <a:lnTo>
                    <a:pt x="188" y="404"/>
                  </a:lnTo>
                  <a:lnTo>
                    <a:pt x="188" y="406"/>
                  </a:lnTo>
                  <a:lnTo>
                    <a:pt x="184" y="408"/>
                  </a:lnTo>
                  <a:lnTo>
                    <a:pt x="180" y="408"/>
                  </a:lnTo>
                  <a:lnTo>
                    <a:pt x="178" y="406"/>
                  </a:lnTo>
                  <a:lnTo>
                    <a:pt x="178" y="406"/>
                  </a:lnTo>
                  <a:lnTo>
                    <a:pt x="178" y="404"/>
                  </a:lnTo>
                  <a:lnTo>
                    <a:pt x="182" y="402"/>
                  </a:lnTo>
                  <a:lnTo>
                    <a:pt x="182" y="400"/>
                  </a:lnTo>
                  <a:lnTo>
                    <a:pt x="180" y="400"/>
                  </a:lnTo>
                  <a:lnTo>
                    <a:pt x="176" y="400"/>
                  </a:lnTo>
                  <a:lnTo>
                    <a:pt x="174" y="398"/>
                  </a:lnTo>
                  <a:lnTo>
                    <a:pt x="158" y="394"/>
                  </a:lnTo>
                  <a:lnTo>
                    <a:pt x="156" y="396"/>
                  </a:lnTo>
                  <a:lnTo>
                    <a:pt x="154" y="400"/>
                  </a:lnTo>
                  <a:lnTo>
                    <a:pt x="152" y="402"/>
                  </a:lnTo>
                  <a:lnTo>
                    <a:pt x="154" y="406"/>
                  </a:lnTo>
                  <a:lnTo>
                    <a:pt x="154" y="410"/>
                  </a:lnTo>
                  <a:lnTo>
                    <a:pt x="148" y="412"/>
                  </a:lnTo>
                  <a:lnTo>
                    <a:pt x="146" y="412"/>
                  </a:lnTo>
                  <a:lnTo>
                    <a:pt x="144" y="408"/>
                  </a:lnTo>
                  <a:lnTo>
                    <a:pt x="144" y="406"/>
                  </a:lnTo>
                  <a:lnTo>
                    <a:pt x="142" y="404"/>
                  </a:lnTo>
                  <a:lnTo>
                    <a:pt x="138" y="402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6" y="406"/>
                  </a:lnTo>
                  <a:lnTo>
                    <a:pt x="136" y="408"/>
                  </a:lnTo>
                  <a:lnTo>
                    <a:pt x="136" y="412"/>
                  </a:lnTo>
                  <a:lnTo>
                    <a:pt x="134" y="412"/>
                  </a:lnTo>
                  <a:lnTo>
                    <a:pt x="130" y="412"/>
                  </a:lnTo>
                  <a:lnTo>
                    <a:pt x="126" y="410"/>
                  </a:lnTo>
                  <a:lnTo>
                    <a:pt x="118" y="404"/>
                  </a:lnTo>
                  <a:lnTo>
                    <a:pt x="116" y="404"/>
                  </a:lnTo>
                  <a:lnTo>
                    <a:pt x="112" y="406"/>
                  </a:lnTo>
                  <a:lnTo>
                    <a:pt x="110" y="406"/>
                  </a:lnTo>
                  <a:lnTo>
                    <a:pt x="106" y="404"/>
                  </a:lnTo>
                  <a:lnTo>
                    <a:pt x="98" y="402"/>
                  </a:lnTo>
                  <a:lnTo>
                    <a:pt x="94" y="402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86" y="408"/>
                  </a:lnTo>
                  <a:lnTo>
                    <a:pt x="82" y="414"/>
                  </a:lnTo>
                  <a:lnTo>
                    <a:pt x="82" y="416"/>
                  </a:lnTo>
                  <a:lnTo>
                    <a:pt x="78" y="416"/>
                  </a:lnTo>
                  <a:lnTo>
                    <a:pt x="74" y="416"/>
                  </a:lnTo>
                  <a:lnTo>
                    <a:pt x="64" y="414"/>
                  </a:lnTo>
                  <a:lnTo>
                    <a:pt x="58" y="410"/>
                  </a:lnTo>
                  <a:lnTo>
                    <a:pt x="56" y="408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4" y="398"/>
                  </a:lnTo>
                  <a:lnTo>
                    <a:pt x="66" y="398"/>
                  </a:lnTo>
                  <a:lnTo>
                    <a:pt x="70" y="396"/>
                  </a:lnTo>
                  <a:lnTo>
                    <a:pt x="74" y="396"/>
                  </a:lnTo>
                  <a:lnTo>
                    <a:pt x="82" y="398"/>
                  </a:lnTo>
                  <a:lnTo>
                    <a:pt x="86" y="398"/>
                  </a:lnTo>
                  <a:lnTo>
                    <a:pt x="88" y="398"/>
                  </a:lnTo>
                  <a:lnTo>
                    <a:pt x="88" y="396"/>
                  </a:lnTo>
                  <a:lnTo>
                    <a:pt x="90" y="394"/>
                  </a:lnTo>
                  <a:lnTo>
                    <a:pt x="90" y="392"/>
                  </a:lnTo>
                  <a:lnTo>
                    <a:pt x="88" y="388"/>
                  </a:lnTo>
                  <a:lnTo>
                    <a:pt x="86" y="386"/>
                  </a:lnTo>
                  <a:lnTo>
                    <a:pt x="84" y="386"/>
                  </a:lnTo>
                  <a:lnTo>
                    <a:pt x="80" y="384"/>
                  </a:lnTo>
                  <a:lnTo>
                    <a:pt x="70" y="382"/>
                  </a:lnTo>
                  <a:lnTo>
                    <a:pt x="68" y="382"/>
                  </a:lnTo>
                  <a:lnTo>
                    <a:pt x="68" y="380"/>
                  </a:lnTo>
                  <a:lnTo>
                    <a:pt x="70" y="378"/>
                  </a:lnTo>
                  <a:lnTo>
                    <a:pt x="72" y="374"/>
                  </a:lnTo>
                  <a:lnTo>
                    <a:pt x="72" y="372"/>
                  </a:lnTo>
                  <a:lnTo>
                    <a:pt x="76" y="366"/>
                  </a:lnTo>
                  <a:lnTo>
                    <a:pt x="76" y="360"/>
                  </a:lnTo>
                  <a:lnTo>
                    <a:pt x="76" y="358"/>
                  </a:lnTo>
                  <a:lnTo>
                    <a:pt x="74" y="356"/>
                  </a:lnTo>
                  <a:lnTo>
                    <a:pt x="74" y="356"/>
                  </a:lnTo>
                  <a:lnTo>
                    <a:pt x="72" y="354"/>
                  </a:lnTo>
                  <a:lnTo>
                    <a:pt x="68" y="356"/>
                  </a:lnTo>
                  <a:lnTo>
                    <a:pt x="66" y="358"/>
                  </a:lnTo>
                  <a:lnTo>
                    <a:pt x="64" y="358"/>
                  </a:lnTo>
                  <a:lnTo>
                    <a:pt x="60" y="358"/>
                  </a:lnTo>
                  <a:lnTo>
                    <a:pt x="44" y="354"/>
                  </a:lnTo>
                  <a:lnTo>
                    <a:pt x="28" y="346"/>
                  </a:lnTo>
                  <a:lnTo>
                    <a:pt x="26" y="344"/>
                  </a:lnTo>
                  <a:lnTo>
                    <a:pt x="24" y="342"/>
                  </a:lnTo>
                  <a:lnTo>
                    <a:pt x="26" y="340"/>
                  </a:lnTo>
                  <a:lnTo>
                    <a:pt x="26" y="340"/>
                  </a:lnTo>
                  <a:lnTo>
                    <a:pt x="26" y="338"/>
                  </a:lnTo>
                  <a:lnTo>
                    <a:pt x="30" y="334"/>
                  </a:lnTo>
                  <a:lnTo>
                    <a:pt x="30" y="334"/>
                  </a:lnTo>
                  <a:lnTo>
                    <a:pt x="32" y="332"/>
                  </a:lnTo>
                  <a:lnTo>
                    <a:pt x="32" y="332"/>
                  </a:lnTo>
                  <a:lnTo>
                    <a:pt x="32" y="330"/>
                  </a:lnTo>
                  <a:lnTo>
                    <a:pt x="32" y="330"/>
                  </a:lnTo>
                  <a:lnTo>
                    <a:pt x="34" y="330"/>
                  </a:lnTo>
                  <a:lnTo>
                    <a:pt x="34" y="328"/>
                  </a:lnTo>
                  <a:lnTo>
                    <a:pt x="32" y="324"/>
                  </a:lnTo>
                  <a:lnTo>
                    <a:pt x="18" y="314"/>
                  </a:lnTo>
                  <a:lnTo>
                    <a:pt x="18" y="310"/>
                  </a:lnTo>
                  <a:lnTo>
                    <a:pt x="16" y="308"/>
                  </a:lnTo>
                  <a:lnTo>
                    <a:pt x="16" y="304"/>
                  </a:lnTo>
                  <a:lnTo>
                    <a:pt x="16" y="272"/>
                  </a:lnTo>
                  <a:lnTo>
                    <a:pt x="16" y="270"/>
                  </a:lnTo>
                  <a:lnTo>
                    <a:pt x="16" y="268"/>
                  </a:lnTo>
                  <a:lnTo>
                    <a:pt x="16" y="266"/>
                  </a:lnTo>
                  <a:lnTo>
                    <a:pt x="12" y="262"/>
                  </a:lnTo>
                  <a:lnTo>
                    <a:pt x="12" y="260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14" y="254"/>
                  </a:lnTo>
                  <a:lnTo>
                    <a:pt x="16" y="250"/>
                  </a:lnTo>
                  <a:lnTo>
                    <a:pt x="16" y="248"/>
                  </a:lnTo>
                  <a:lnTo>
                    <a:pt x="12" y="242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2" y="228"/>
                  </a:lnTo>
                  <a:lnTo>
                    <a:pt x="20" y="226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28" y="220"/>
                  </a:lnTo>
                  <a:lnTo>
                    <a:pt x="22" y="216"/>
                  </a:lnTo>
                  <a:lnTo>
                    <a:pt x="26" y="210"/>
                  </a:lnTo>
                  <a:lnTo>
                    <a:pt x="34" y="202"/>
                  </a:lnTo>
                  <a:lnTo>
                    <a:pt x="38" y="198"/>
                  </a:lnTo>
                  <a:lnTo>
                    <a:pt x="36" y="168"/>
                  </a:lnTo>
                  <a:lnTo>
                    <a:pt x="50" y="166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2" y="146"/>
                  </a:lnTo>
                  <a:lnTo>
                    <a:pt x="58" y="146"/>
                  </a:lnTo>
                  <a:lnTo>
                    <a:pt x="56" y="144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02"/>
                  </a:lnTo>
                  <a:lnTo>
                    <a:pt x="118" y="102"/>
                  </a:lnTo>
                  <a:lnTo>
                    <a:pt x="116" y="90"/>
                  </a:lnTo>
                  <a:lnTo>
                    <a:pt x="166" y="90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6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834" y="1770"/>
              <a:ext cx="538" cy="470"/>
            </a:xfrm>
            <a:custGeom>
              <a:avLst/>
              <a:gdLst>
                <a:gd name="T0" fmla="*/ 366 w 538"/>
                <a:gd name="T1" fmla="*/ 6 h 470"/>
                <a:gd name="T2" fmla="*/ 366 w 538"/>
                <a:gd name="T3" fmla="*/ 16 h 470"/>
                <a:gd name="T4" fmla="*/ 368 w 538"/>
                <a:gd name="T5" fmla="*/ 32 h 470"/>
                <a:gd name="T6" fmla="*/ 390 w 538"/>
                <a:gd name="T7" fmla="*/ 40 h 470"/>
                <a:gd name="T8" fmla="*/ 410 w 538"/>
                <a:gd name="T9" fmla="*/ 54 h 470"/>
                <a:gd name="T10" fmla="*/ 432 w 538"/>
                <a:gd name="T11" fmla="*/ 70 h 470"/>
                <a:gd name="T12" fmla="*/ 474 w 538"/>
                <a:gd name="T13" fmla="*/ 98 h 470"/>
                <a:gd name="T14" fmla="*/ 468 w 538"/>
                <a:gd name="T15" fmla="*/ 108 h 470"/>
                <a:gd name="T16" fmla="*/ 470 w 538"/>
                <a:gd name="T17" fmla="*/ 124 h 470"/>
                <a:gd name="T18" fmla="*/ 480 w 538"/>
                <a:gd name="T19" fmla="*/ 144 h 470"/>
                <a:gd name="T20" fmla="*/ 502 w 538"/>
                <a:gd name="T21" fmla="*/ 212 h 470"/>
                <a:gd name="T22" fmla="*/ 506 w 538"/>
                <a:gd name="T23" fmla="*/ 222 h 470"/>
                <a:gd name="T24" fmla="*/ 512 w 538"/>
                <a:gd name="T25" fmla="*/ 226 h 470"/>
                <a:gd name="T26" fmla="*/ 518 w 538"/>
                <a:gd name="T27" fmla="*/ 228 h 470"/>
                <a:gd name="T28" fmla="*/ 522 w 538"/>
                <a:gd name="T29" fmla="*/ 230 h 470"/>
                <a:gd name="T30" fmla="*/ 528 w 538"/>
                <a:gd name="T31" fmla="*/ 228 h 470"/>
                <a:gd name="T32" fmla="*/ 528 w 538"/>
                <a:gd name="T33" fmla="*/ 234 h 470"/>
                <a:gd name="T34" fmla="*/ 536 w 538"/>
                <a:gd name="T35" fmla="*/ 236 h 470"/>
                <a:gd name="T36" fmla="*/ 538 w 538"/>
                <a:gd name="T37" fmla="*/ 238 h 470"/>
                <a:gd name="T38" fmla="*/ 536 w 538"/>
                <a:gd name="T39" fmla="*/ 244 h 470"/>
                <a:gd name="T40" fmla="*/ 528 w 538"/>
                <a:gd name="T41" fmla="*/ 248 h 470"/>
                <a:gd name="T42" fmla="*/ 526 w 538"/>
                <a:gd name="T43" fmla="*/ 254 h 470"/>
                <a:gd name="T44" fmla="*/ 520 w 538"/>
                <a:gd name="T45" fmla="*/ 264 h 470"/>
                <a:gd name="T46" fmla="*/ 514 w 538"/>
                <a:gd name="T47" fmla="*/ 268 h 470"/>
                <a:gd name="T48" fmla="*/ 504 w 538"/>
                <a:gd name="T49" fmla="*/ 268 h 470"/>
                <a:gd name="T50" fmla="*/ 496 w 538"/>
                <a:gd name="T51" fmla="*/ 276 h 470"/>
                <a:gd name="T52" fmla="*/ 494 w 538"/>
                <a:gd name="T53" fmla="*/ 268 h 470"/>
                <a:gd name="T54" fmla="*/ 490 w 538"/>
                <a:gd name="T55" fmla="*/ 264 h 470"/>
                <a:gd name="T56" fmla="*/ 482 w 538"/>
                <a:gd name="T57" fmla="*/ 264 h 470"/>
                <a:gd name="T58" fmla="*/ 468 w 538"/>
                <a:gd name="T59" fmla="*/ 266 h 470"/>
                <a:gd name="T60" fmla="*/ 458 w 538"/>
                <a:gd name="T61" fmla="*/ 276 h 470"/>
                <a:gd name="T62" fmla="*/ 452 w 538"/>
                <a:gd name="T63" fmla="*/ 276 h 470"/>
                <a:gd name="T64" fmla="*/ 450 w 538"/>
                <a:gd name="T65" fmla="*/ 276 h 470"/>
                <a:gd name="T66" fmla="*/ 448 w 538"/>
                <a:gd name="T67" fmla="*/ 280 h 470"/>
                <a:gd name="T68" fmla="*/ 444 w 538"/>
                <a:gd name="T69" fmla="*/ 284 h 470"/>
                <a:gd name="T70" fmla="*/ 440 w 538"/>
                <a:gd name="T71" fmla="*/ 288 h 470"/>
                <a:gd name="T72" fmla="*/ 424 w 538"/>
                <a:gd name="T73" fmla="*/ 290 h 470"/>
                <a:gd name="T74" fmla="*/ 424 w 538"/>
                <a:gd name="T75" fmla="*/ 294 h 470"/>
                <a:gd name="T76" fmla="*/ 420 w 538"/>
                <a:gd name="T77" fmla="*/ 300 h 470"/>
                <a:gd name="T78" fmla="*/ 414 w 538"/>
                <a:gd name="T79" fmla="*/ 302 h 470"/>
                <a:gd name="T80" fmla="*/ 412 w 538"/>
                <a:gd name="T81" fmla="*/ 310 h 470"/>
                <a:gd name="T82" fmla="*/ 412 w 538"/>
                <a:gd name="T83" fmla="*/ 334 h 470"/>
                <a:gd name="T84" fmla="*/ 416 w 538"/>
                <a:gd name="T85" fmla="*/ 344 h 470"/>
                <a:gd name="T86" fmla="*/ 426 w 538"/>
                <a:gd name="T87" fmla="*/ 350 h 470"/>
                <a:gd name="T88" fmla="*/ 430 w 538"/>
                <a:gd name="T89" fmla="*/ 354 h 470"/>
                <a:gd name="T90" fmla="*/ 430 w 538"/>
                <a:gd name="T91" fmla="*/ 360 h 470"/>
                <a:gd name="T92" fmla="*/ 436 w 538"/>
                <a:gd name="T93" fmla="*/ 374 h 470"/>
                <a:gd name="T94" fmla="*/ 388 w 538"/>
                <a:gd name="T95" fmla="*/ 396 h 470"/>
                <a:gd name="T96" fmla="*/ 360 w 538"/>
                <a:gd name="T97" fmla="*/ 406 h 470"/>
                <a:gd name="T98" fmla="*/ 240 w 538"/>
                <a:gd name="T99" fmla="*/ 460 h 470"/>
                <a:gd name="T100" fmla="*/ 218 w 538"/>
                <a:gd name="T101" fmla="*/ 470 h 470"/>
                <a:gd name="T102" fmla="*/ 84 w 538"/>
                <a:gd name="T103" fmla="*/ 426 h 470"/>
                <a:gd name="T104" fmla="*/ 66 w 538"/>
                <a:gd name="T105" fmla="*/ 338 h 470"/>
                <a:gd name="T106" fmla="*/ 68 w 538"/>
                <a:gd name="T107" fmla="*/ 258 h 470"/>
                <a:gd name="T108" fmla="*/ 2 w 538"/>
                <a:gd name="T109" fmla="*/ 198 h 470"/>
                <a:gd name="T110" fmla="*/ 8 w 538"/>
                <a:gd name="T111" fmla="*/ 104 h 470"/>
                <a:gd name="T112" fmla="*/ 228 w 538"/>
                <a:gd name="T113" fmla="*/ 38 h 470"/>
                <a:gd name="T114" fmla="*/ 362 w 538"/>
                <a:gd name="T115" fmla="*/ 0 h 470"/>
                <a:gd name="T116" fmla="*/ 362 w 538"/>
                <a:gd name="T1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470">
                  <a:moveTo>
                    <a:pt x="362" y="0"/>
                  </a:moveTo>
                  <a:lnTo>
                    <a:pt x="366" y="6"/>
                  </a:lnTo>
                  <a:lnTo>
                    <a:pt x="366" y="10"/>
                  </a:lnTo>
                  <a:lnTo>
                    <a:pt x="366" y="16"/>
                  </a:lnTo>
                  <a:lnTo>
                    <a:pt x="364" y="26"/>
                  </a:lnTo>
                  <a:lnTo>
                    <a:pt x="368" y="32"/>
                  </a:lnTo>
                  <a:lnTo>
                    <a:pt x="382" y="36"/>
                  </a:lnTo>
                  <a:lnTo>
                    <a:pt x="390" y="40"/>
                  </a:lnTo>
                  <a:lnTo>
                    <a:pt x="394" y="46"/>
                  </a:lnTo>
                  <a:lnTo>
                    <a:pt x="410" y="54"/>
                  </a:lnTo>
                  <a:lnTo>
                    <a:pt x="428" y="68"/>
                  </a:lnTo>
                  <a:lnTo>
                    <a:pt x="432" y="70"/>
                  </a:lnTo>
                  <a:lnTo>
                    <a:pt x="472" y="78"/>
                  </a:lnTo>
                  <a:lnTo>
                    <a:pt x="474" y="98"/>
                  </a:lnTo>
                  <a:lnTo>
                    <a:pt x="468" y="98"/>
                  </a:lnTo>
                  <a:lnTo>
                    <a:pt x="468" y="108"/>
                  </a:lnTo>
                  <a:lnTo>
                    <a:pt x="470" y="108"/>
                  </a:lnTo>
                  <a:lnTo>
                    <a:pt x="470" y="124"/>
                  </a:lnTo>
                  <a:lnTo>
                    <a:pt x="478" y="124"/>
                  </a:lnTo>
                  <a:lnTo>
                    <a:pt x="480" y="144"/>
                  </a:lnTo>
                  <a:lnTo>
                    <a:pt x="502" y="152"/>
                  </a:lnTo>
                  <a:lnTo>
                    <a:pt x="502" y="212"/>
                  </a:lnTo>
                  <a:lnTo>
                    <a:pt x="504" y="218"/>
                  </a:lnTo>
                  <a:lnTo>
                    <a:pt x="506" y="222"/>
                  </a:lnTo>
                  <a:lnTo>
                    <a:pt x="508" y="224"/>
                  </a:lnTo>
                  <a:lnTo>
                    <a:pt x="512" y="226"/>
                  </a:lnTo>
                  <a:lnTo>
                    <a:pt x="514" y="226"/>
                  </a:lnTo>
                  <a:lnTo>
                    <a:pt x="518" y="228"/>
                  </a:lnTo>
                  <a:lnTo>
                    <a:pt x="520" y="230"/>
                  </a:lnTo>
                  <a:lnTo>
                    <a:pt x="522" y="230"/>
                  </a:lnTo>
                  <a:lnTo>
                    <a:pt x="526" y="228"/>
                  </a:lnTo>
                  <a:lnTo>
                    <a:pt x="528" y="228"/>
                  </a:lnTo>
                  <a:lnTo>
                    <a:pt x="528" y="232"/>
                  </a:lnTo>
                  <a:lnTo>
                    <a:pt x="528" y="234"/>
                  </a:lnTo>
                  <a:lnTo>
                    <a:pt x="530" y="234"/>
                  </a:lnTo>
                  <a:lnTo>
                    <a:pt x="536" y="236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6" y="242"/>
                  </a:lnTo>
                  <a:lnTo>
                    <a:pt x="536" y="244"/>
                  </a:lnTo>
                  <a:lnTo>
                    <a:pt x="534" y="248"/>
                  </a:lnTo>
                  <a:lnTo>
                    <a:pt x="528" y="248"/>
                  </a:lnTo>
                  <a:lnTo>
                    <a:pt x="528" y="252"/>
                  </a:lnTo>
                  <a:lnTo>
                    <a:pt x="526" y="254"/>
                  </a:lnTo>
                  <a:lnTo>
                    <a:pt x="518" y="260"/>
                  </a:lnTo>
                  <a:lnTo>
                    <a:pt x="520" y="264"/>
                  </a:lnTo>
                  <a:lnTo>
                    <a:pt x="520" y="266"/>
                  </a:lnTo>
                  <a:lnTo>
                    <a:pt x="514" y="268"/>
                  </a:lnTo>
                  <a:lnTo>
                    <a:pt x="512" y="270"/>
                  </a:lnTo>
                  <a:lnTo>
                    <a:pt x="504" y="268"/>
                  </a:lnTo>
                  <a:lnTo>
                    <a:pt x="498" y="276"/>
                  </a:lnTo>
                  <a:lnTo>
                    <a:pt x="496" y="276"/>
                  </a:lnTo>
                  <a:lnTo>
                    <a:pt x="496" y="272"/>
                  </a:lnTo>
                  <a:lnTo>
                    <a:pt x="494" y="268"/>
                  </a:lnTo>
                  <a:lnTo>
                    <a:pt x="492" y="266"/>
                  </a:lnTo>
                  <a:lnTo>
                    <a:pt x="490" y="264"/>
                  </a:lnTo>
                  <a:lnTo>
                    <a:pt x="488" y="262"/>
                  </a:lnTo>
                  <a:lnTo>
                    <a:pt x="482" y="264"/>
                  </a:lnTo>
                  <a:lnTo>
                    <a:pt x="472" y="266"/>
                  </a:lnTo>
                  <a:lnTo>
                    <a:pt x="468" y="266"/>
                  </a:lnTo>
                  <a:lnTo>
                    <a:pt x="460" y="272"/>
                  </a:lnTo>
                  <a:lnTo>
                    <a:pt x="458" y="276"/>
                  </a:lnTo>
                  <a:lnTo>
                    <a:pt x="456" y="278"/>
                  </a:lnTo>
                  <a:lnTo>
                    <a:pt x="452" y="276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48" y="278"/>
                  </a:lnTo>
                  <a:lnTo>
                    <a:pt x="448" y="280"/>
                  </a:lnTo>
                  <a:lnTo>
                    <a:pt x="446" y="282"/>
                  </a:lnTo>
                  <a:lnTo>
                    <a:pt x="444" y="284"/>
                  </a:lnTo>
                  <a:lnTo>
                    <a:pt x="440" y="286"/>
                  </a:lnTo>
                  <a:lnTo>
                    <a:pt x="440" y="288"/>
                  </a:lnTo>
                  <a:lnTo>
                    <a:pt x="438" y="290"/>
                  </a:lnTo>
                  <a:lnTo>
                    <a:pt x="424" y="290"/>
                  </a:lnTo>
                  <a:lnTo>
                    <a:pt x="424" y="292"/>
                  </a:lnTo>
                  <a:lnTo>
                    <a:pt x="424" y="294"/>
                  </a:lnTo>
                  <a:lnTo>
                    <a:pt x="424" y="298"/>
                  </a:lnTo>
                  <a:lnTo>
                    <a:pt x="420" y="300"/>
                  </a:lnTo>
                  <a:lnTo>
                    <a:pt x="414" y="298"/>
                  </a:lnTo>
                  <a:lnTo>
                    <a:pt x="414" y="302"/>
                  </a:lnTo>
                  <a:lnTo>
                    <a:pt x="414" y="308"/>
                  </a:lnTo>
                  <a:lnTo>
                    <a:pt x="412" y="310"/>
                  </a:lnTo>
                  <a:lnTo>
                    <a:pt x="410" y="318"/>
                  </a:lnTo>
                  <a:lnTo>
                    <a:pt x="412" y="334"/>
                  </a:lnTo>
                  <a:lnTo>
                    <a:pt x="412" y="338"/>
                  </a:lnTo>
                  <a:lnTo>
                    <a:pt x="416" y="344"/>
                  </a:lnTo>
                  <a:lnTo>
                    <a:pt x="420" y="350"/>
                  </a:lnTo>
                  <a:lnTo>
                    <a:pt x="426" y="350"/>
                  </a:lnTo>
                  <a:lnTo>
                    <a:pt x="428" y="352"/>
                  </a:lnTo>
                  <a:lnTo>
                    <a:pt x="430" y="354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34" y="370"/>
                  </a:lnTo>
                  <a:lnTo>
                    <a:pt x="436" y="374"/>
                  </a:lnTo>
                  <a:lnTo>
                    <a:pt x="422" y="382"/>
                  </a:lnTo>
                  <a:lnTo>
                    <a:pt x="388" y="396"/>
                  </a:lnTo>
                  <a:lnTo>
                    <a:pt x="386" y="398"/>
                  </a:lnTo>
                  <a:lnTo>
                    <a:pt x="360" y="406"/>
                  </a:lnTo>
                  <a:lnTo>
                    <a:pt x="352" y="412"/>
                  </a:lnTo>
                  <a:lnTo>
                    <a:pt x="240" y="460"/>
                  </a:lnTo>
                  <a:lnTo>
                    <a:pt x="240" y="462"/>
                  </a:lnTo>
                  <a:lnTo>
                    <a:pt x="218" y="470"/>
                  </a:lnTo>
                  <a:lnTo>
                    <a:pt x="218" y="470"/>
                  </a:lnTo>
                  <a:lnTo>
                    <a:pt x="84" y="426"/>
                  </a:lnTo>
                  <a:lnTo>
                    <a:pt x="78" y="406"/>
                  </a:lnTo>
                  <a:lnTo>
                    <a:pt x="66" y="338"/>
                  </a:lnTo>
                  <a:lnTo>
                    <a:pt x="70" y="318"/>
                  </a:lnTo>
                  <a:lnTo>
                    <a:pt x="68" y="258"/>
                  </a:lnTo>
                  <a:lnTo>
                    <a:pt x="34" y="264"/>
                  </a:lnTo>
                  <a:lnTo>
                    <a:pt x="2" y="198"/>
                  </a:lnTo>
                  <a:lnTo>
                    <a:pt x="0" y="190"/>
                  </a:lnTo>
                  <a:lnTo>
                    <a:pt x="8" y="104"/>
                  </a:lnTo>
                  <a:lnTo>
                    <a:pt x="28" y="44"/>
                  </a:lnTo>
                  <a:lnTo>
                    <a:pt x="228" y="38"/>
                  </a:lnTo>
                  <a:lnTo>
                    <a:pt x="360" y="2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79" y="1816"/>
              <a:ext cx="376" cy="420"/>
            </a:xfrm>
            <a:custGeom>
              <a:avLst/>
              <a:gdLst>
                <a:gd name="T0" fmla="*/ 6 w 376"/>
                <a:gd name="T1" fmla="*/ 40 h 420"/>
                <a:gd name="T2" fmla="*/ 16 w 376"/>
                <a:gd name="T3" fmla="*/ 46 h 420"/>
                <a:gd name="T4" fmla="*/ 20 w 376"/>
                <a:gd name="T5" fmla="*/ 46 h 420"/>
                <a:gd name="T6" fmla="*/ 22 w 376"/>
                <a:gd name="T7" fmla="*/ 42 h 420"/>
                <a:gd name="T8" fmla="*/ 22 w 376"/>
                <a:gd name="T9" fmla="*/ 36 h 420"/>
                <a:gd name="T10" fmla="*/ 24 w 376"/>
                <a:gd name="T11" fmla="*/ 32 h 420"/>
                <a:gd name="T12" fmla="*/ 28 w 376"/>
                <a:gd name="T13" fmla="*/ 34 h 420"/>
                <a:gd name="T14" fmla="*/ 28 w 376"/>
                <a:gd name="T15" fmla="*/ 42 h 420"/>
                <a:gd name="T16" fmla="*/ 28 w 376"/>
                <a:gd name="T17" fmla="*/ 46 h 420"/>
                <a:gd name="T18" fmla="*/ 34 w 376"/>
                <a:gd name="T19" fmla="*/ 42 h 420"/>
                <a:gd name="T20" fmla="*/ 36 w 376"/>
                <a:gd name="T21" fmla="*/ 38 h 420"/>
                <a:gd name="T22" fmla="*/ 34 w 376"/>
                <a:gd name="T23" fmla="*/ 30 h 420"/>
                <a:gd name="T24" fmla="*/ 36 w 376"/>
                <a:gd name="T25" fmla="*/ 30 h 420"/>
                <a:gd name="T26" fmla="*/ 40 w 376"/>
                <a:gd name="T27" fmla="*/ 32 h 420"/>
                <a:gd name="T28" fmla="*/ 40 w 376"/>
                <a:gd name="T29" fmla="*/ 38 h 420"/>
                <a:gd name="T30" fmla="*/ 40 w 376"/>
                <a:gd name="T31" fmla="*/ 42 h 420"/>
                <a:gd name="T32" fmla="*/ 46 w 376"/>
                <a:gd name="T33" fmla="*/ 42 h 420"/>
                <a:gd name="T34" fmla="*/ 54 w 376"/>
                <a:gd name="T35" fmla="*/ 34 h 420"/>
                <a:gd name="T36" fmla="*/ 58 w 376"/>
                <a:gd name="T37" fmla="*/ 32 h 420"/>
                <a:gd name="T38" fmla="*/ 62 w 376"/>
                <a:gd name="T39" fmla="*/ 34 h 420"/>
                <a:gd name="T40" fmla="*/ 72 w 376"/>
                <a:gd name="T41" fmla="*/ 44 h 420"/>
                <a:gd name="T42" fmla="*/ 76 w 376"/>
                <a:gd name="T43" fmla="*/ 46 h 420"/>
                <a:gd name="T44" fmla="*/ 82 w 376"/>
                <a:gd name="T45" fmla="*/ 44 h 420"/>
                <a:gd name="T46" fmla="*/ 82 w 376"/>
                <a:gd name="T47" fmla="*/ 40 h 420"/>
                <a:gd name="T48" fmla="*/ 84 w 376"/>
                <a:gd name="T49" fmla="*/ 32 h 420"/>
                <a:gd name="T50" fmla="*/ 86 w 376"/>
                <a:gd name="T51" fmla="*/ 32 h 420"/>
                <a:gd name="T52" fmla="*/ 90 w 376"/>
                <a:gd name="T53" fmla="*/ 32 h 420"/>
                <a:gd name="T54" fmla="*/ 94 w 376"/>
                <a:gd name="T55" fmla="*/ 30 h 420"/>
                <a:gd name="T56" fmla="*/ 100 w 376"/>
                <a:gd name="T57" fmla="*/ 22 h 420"/>
                <a:gd name="T58" fmla="*/ 106 w 376"/>
                <a:gd name="T59" fmla="*/ 20 h 420"/>
                <a:gd name="T60" fmla="*/ 108 w 376"/>
                <a:gd name="T61" fmla="*/ 22 h 420"/>
                <a:gd name="T62" fmla="*/ 114 w 376"/>
                <a:gd name="T63" fmla="*/ 24 h 420"/>
                <a:gd name="T64" fmla="*/ 132 w 376"/>
                <a:gd name="T65" fmla="*/ 18 h 420"/>
                <a:gd name="T66" fmla="*/ 134 w 376"/>
                <a:gd name="T67" fmla="*/ 16 h 420"/>
                <a:gd name="T68" fmla="*/ 140 w 376"/>
                <a:gd name="T69" fmla="*/ 18 h 420"/>
                <a:gd name="T70" fmla="*/ 148 w 376"/>
                <a:gd name="T71" fmla="*/ 22 h 420"/>
                <a:gd name="T72" fmla="*/ 150 w 376"/>
                <a:gd name="T73" fmla="*/ 16 h 420"/>
                <a:gd name="T74" fmla="*/ 160 w 376"/>
                <a:gd name="T75" fmla="*/ 14 h 420"/>
                <a:gd name="T76" fmla="*/ 162 w 376"/>
                <a:gd name="T77" fmla="*/ 12 h 420"/>
                <a:gd name="T78" fmla="*/ 162 w 376"/>
                <a:gd name="T79" fmla="*/ 10 h 420"/>
                <a:gd name="T80" fmla="*/ 166 w 376"/>
                <a:gd name="T81" fmla="*/ 8 h 420"/>
                <a:gd name="T82" fmla="*/ 172 w 376"/>
                <a:gd name="T83" fmla="*/ 8 h 420"/>
                <a:gd name="T84" fmla="*/ 178 w 376"/>
                <a:gd name="T85" fmla="*/ 2 h 420"/>
                <a:gd name="T86" fmla="*/ 180 w 376"/>
                <a:gd name="T87" fmla="*/ 0 h 420"/>
                <a:gd name="T88" fmla="*/ 184 w 376"/>
                <a:gd name="T89" fmla="*/ 0 h 420"/>
                <a:gd name="T90" fmla="*/ 186 w 376"/>
                <a:gd name="T91" fmla="*/ 6 h 420"/>
                <a:gd name="T92" fmla="*/ 354 w 376"/>
                <a:gd name="T93" fmla="*/ 100 h 420"/>
                <a:gd name="T94" fmla="*/ 376 w 376"/>
                <a:gd name="T95" fmla="*/ 128 h 420"/>
                <a:gd name="T96" fmla="*/ 336 w 376"/>
                <a:gd name="T97" fmla="*/ 154 h 420"/>
                <a:gd name="T98" fmla="*/ 304 w 376"/>
                <a:gd name="T99" fmla="*/ 218 h 420"/>
                <a:gd name="T100" fmla="*/ 304 w 376"/>
                <a:gd name="T101" fmla="*/ 328 h 420"/>
                <a:gd name="T102" fmla="*/ 0 w 376"/>
                <a:gd name="T103" fmla="*/ 418 h 420"/>
                <a:gd name="T104" fmla="*/ 0 w 376"/>
                <a:gd name="T105" fmla="*/ 340 h 420"/>
                <a:gd name="T106" fmla="*/ 2 w 376"/>
                <a:gd name="T107" fmla="*/ 294 h 420"/>
                <a:gd name="T108" fmla="*/ 0 w 376"/>
                <a:gd name="T109" fmla="*/ 290 h 420"/>
                <a:gd name="T110" fmla="*/ 4 w 376"/>
                <a:gd name="T111" fmla="*/ 262 h 420"/>
                <a:gd name="T112" fmla="*/ 4 w 376"/>
                <a:gd name="T113" fmla="*/ 3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420">
                  <a:moveTo>
                    <a:pt x="4" y="36"/>
                  </a:moveTo>
                  <a:lnTo>
                    <a:pt x="6" y="40"/>
                  </a:lnTo>
                  <a:lnTo>
                    <a:pt x="12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6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60" y="32"/>
                  </a:lnTo>
                  <a:lnTo>
                    <a:pt x="62" y="34"/>
                  </a:lnTo>
                  <a:lnTo>
                    <a:pt x="68" y="42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6" y="32"/>
                  </a:lnTo>
                  <a:lnTo>
                    <a:pt x="88" y="32"/>
                  </a:lnTo>
                  <a:lnTo>
                    <a:pt x="90" y="32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6" y="26"/>
                  </a:lnTo>
                  <a:lnTo>
                    <a:pt x="100" y="22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4" y="16"/>
                  </a:lnTo>
                  <a:lnTo>
                    <a:pt x="138" y="18"/>
                  </a:lnTo>
                  <a:lnTo>
                    <a:pt x="140" y="18"/>
                  </a:lnTo>
                  <a:lnTo>
                    <a:pt x="144" y="22"/>
                  </a:lnTo>
                  <a:lnTo>
                    <a:pt x="148" y="22"/>
                  </a:lnTo>
                  <a:lnTo>
                    <a:pt x="150" y="18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0"/>
                  </a:lnTo>
                  <a:lnTo>
                    <a:pt x="166" y="8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6" y="6"/>
                  </a:lnTo>
                  <a:lnTo>
                    <a:pt x="178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2"/>
                  </a:lnTo>
                  <a:lnTo>
                    <a:pt x="186" y="6"/>
                  </a:lnTo>
                  <a:lnTo>
                    <a:pt x="188" y="12"/>
                  </a:lnTo>
                  <a:lnTo>
                    <a:pt x="354" y="100"/>
                  </a:lnTo>
                  <a:lnTo>
                    <a:pt x="356" y="130"/>
                  </a:lnTo>
                  <a:lnTo>
                    <a:pt x="376" y="128"/>
                  </a:lnTo>
                  <a:lnTo>
                    <a:pt x="376" y="154"/>
                  </a:lnTo>
                  <a:lnTo>
                    <a:pt x="336" y="154"/>
                  </a:lnTo>
                  <a:lnTo>
                    <a:pt x="308" y="212"/>
                  </a:lnTo>
                  <a:lnTo>
                    <a:pt x="304" y="218"/>
                  </a:lnTo>
                  <a:lnTo>
                    <a:pt x="304" y="324"/>
                  </a:lnTo>
                  <a:lnTo>
                    <a:pt x="304" y="328"/>
                  </a:lnTo>
                  <a:lnTo>
                    <a:pt x="306" y="420"/>
                  </a:lnTo>
                  <a:lnTo>
                    <a:pt x="0" y="418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2" y="336"/>
                  </a:lnTo>
                  <a:lnTo>
                    <a:pt x="2" y="294"/>
                  </a:lnTo>
                  <a:lnTo>
                    <a:pt x="0" y="292"/>
                  </a:lnTo>
                  <a:lnTo>
                    <a:pt x="0" y="290"/>
                  </a:lnTo>
                  <a:lnTo>
                    <a:pt x="0" y="262"/>
                  </a:lnTo>
                  <a:lnTo>
                    <a:pt x="4" y="26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3596" y="1874"/>
              <a:ext cx="322" cy="480"/>
            </a:xfrm>
            <a:custGeom>
              <a:avLst/>
              <a:gdLst>
                <a:gd name="T0" fmla="*/ 238 w 322"/>
                <a:gd name="T1" fmla="*/ 86 h 480"/>
                <a:gd name="T2" fmla="*/ 272 w 322"/>
                <a:gd name="T3" fmla="*/ 160 h 480"/>
                <a:gd name="T4" fmla="*/ 308 w 322"/>
                <a:gd name="T5" fmla="*/ 214 h 480"/>
                <a:gd name="T6" fmla="*/ 316 w 322"/>
                <a:gd name="T7" fmla="*/ 302 h 480"/>
                <a:gd name="T8" fmla="*/ 292 w 322"/>
                <a:gd name="T9" fmla="*/ 352 h 480"/>
                <a:gd name="T10" fmla="*/ 264 w 322"/>
                <a:gd name="T11" fmla="*/ 384 h 480"/>
                <a:gd name="T12" fmla="*/ 248 w 322"/>
                <a:gd name="T13" fmla="*/ 456 h 480"/>
                <a:gd name="T14" fmla="*/ 186 w 322"/>
                <a:gd name="T15" fmla="*/ 464 h 480"/>
                <a:gd name="T16" fmla="*/ 182 w 322"/>
                <a:gd name="T17" fmla="*/ 458 h 480"/>
                <a:gd name="T18" fmla="*/ 174 w 322"/>
                <a:gd name="T19" fmla="*/ 426 h 480"/>
                <a:gd name="T20" fmla="*/ 108 w 322"/>
                <a:gd name="T21" fmla="*/ 436 h 480"/>
                <a:gd name="T22" fmla="*/ 104 w 322"/>
                <a:gd name="T23" fmla="*/ 434 h 480"/>
                <a:gd name="T24" fmla="*/ 102 w 322"/>
                <a:gd name="T25" fmla="*/ 430 h 480"/>
                <a:gd name="T26" fmla="*/ 102 w 322"/>
                <a:gd name="T27" fmla="*/ 424 h 480"/>
                <a:gd name="T28" fmla="*/ 100 w 322"/>
                <a:gd name="T29" fmla="*/ 416 h 480"/>
                <a:gd name="T30" fmla="*/ 102 w 322"/>
                <a:gd name="T31" fmla="*/ 414 h 480"/>
                <a:gd name="T32" fmla="*/ 104 w 322"/>
                <a:gd name="T33" fmla="*/ 410 h 480"/>
                <a:gd name="T34" fmla="*/ 102 w 322"/>
                <a:gd name="T35" fmla="*/ 404 h 480"/>
                <a:gd name="T36" fmla="*/ 100 w 322"/>
                <a:gd name="T37" fmla="*/ 400 h 480"/>
                <a:gd name="T38" fmla="*/ 98 w 322"/>
                <a:gd name="T39" fmla="*/ 394 h 480"/>
                <a:gd name="T40" fmla="*/ 98 w 322"/>
                <a:gd name="T41" fmla="*/ 392 h 480"/>
                <a:gd name="T42" fmla="*/ 102 w 322"/>
                <a:gd name="T43" fmla="*/ 386 h 480"/>
                <a:gd name="T44" fmla="*/ 100 w 322"/>
                <a:gd name="T45" fmla="*/ 384 h 480"/>
                <a:gd name="T46" fmla="*/ 86 w 322"/>
                <a:gd name="T47" fmla="*/ 356 h 480"/>
                <a:gd name="T48" fmla="*/ 84 w 322"/>
                <a:gd name="T49" fmla="*/ 352 h 480"/>
                <a:gd name="T50" fmla="*/ 84 w 322"/>
                <a:gd name="T51" fmla="*/ 350 h 480"/>
                <a:gd name="T52" fmla="*/ 88 w 322"/>
                <a:gd name="T53" fmla="*/ 346 h 480"/>
                <a:gd name="T54" fmla="*/ 86 w 322"/>
                <a:gd name="T55" fmla="*/ 342 h 480"/>
                <a:gd name="T56" fmla="*/ 86 w 322"/>
                <a:gd name="T57" fmla="*/ 338 h 480"/>
                <a:gd name="T58" fmla="*/ 84 w 322"/>
                <a:gd name="T59" fmla="*/ 332 h 480"/>
                <a:gd name="T60" fmla="*/ 92 w 322"/>
                <a:gd name="T61" fmla="*/ 328 h 480"/>
                <a:gd name="T62" fmla="*/ 88 w 322"/>
                <a:gd name="T63" fmla="*/ 314 h 480"/>
                <a:gd name="T64" fmla="*/ 78 w 322"/>
                <a:gd name="T65" fmla="*/ 300 h 480"/>
                <a:gd name="T66" fmla="*/ 66 w 322"/>
                <a:gd name="T67" fmla="*/ 290 h 480"/>
                <a:gd name="T68" fmla="*/ 54 w 322"/>
                <a:gd name="T69" fmla="*/ 276 h 480"/>
                <a:gd name="T70" fmla="*/ 58 w 322"/>
                <a:gd name="T71" fmla="*/ 258 h 480"/>
                <a:gd name="T72" fmla="*/ 58 w 322"/>
                <a:gd name="T73" fmla="*/ 250 h 480"/>
                <a:gd name="T74" fmla="*/ 16 w 322"/>
                <a:gd name="T75" fmla="*/ 220 h 480"/>
                <a:gd name="T76" fmla="*/ 18 w 322"/>
                <a:gd name="T77" fmla="*/ 214 h 480"/>
                <a:gd name="T78" fmla="*/ 18 w 322"/>
                <a:gd name="T79" fmla="*/ 206 h 480"/>
                <a:gd name="T80" fmla="*/ 14 w 322"/>
                <a:gd name="T81" fmla="*/ 200 h 480"/>
                <a:gd name="T82" fmla="*/ 12 w 322"/>
                <a:gd name="T83" fmla="*/ 190 h 480"/>
                <a:gd name="T84" fmla="*/ 8 w 322"/>
                <a:gd name="T85" fmla="*/ 168 h 480"/>
                <a:gd name="T86" fmla="*/ 0 w 322"/>
                <a:gd name="T87" fmla="*/ 140 h 480"/>
                <a:gd name="T88" fmla="*/ 36 w 322"/>
                <a:gd name="T89" fmla="*/ 138 h 480"/>
                <a:gd name="T90" fmla="*/ 60 w 322"/>
                <a:gd name="T91" fmla="*/ 114 h 480"/>
                <a:gd name="T92" fmla="*/ 174 w 322"/>
                <a:gd name="T93" fmla="*/ 2 h 480"/>
                <a:gd name="T94" fmla="*/ 246 w 322"/>
                <a:gd name="T9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2" h="480">
                  <a:moveTo>
                    <a:pt x="246" y="0"/>
                  </a:moveTo>
                  <a:lnTo>
                    <a:pt x="238" y="86"/>
                  </a:lnTo>
                  <a:lnTo>
                    <a:pt x="240" y="94"/>
                  </a:lnTo>
                  <a:lnTo>
                    <a:pt x="272" y="160"/>
                  </a:lnTo>
                  <a:lnTo>
                    <a:pt x="306" y="154"/>
                  </a:lnTo>
                  <a:lnTo>
                    <a:pt x="308" y="214"/>
                  </a:lnTo>
                  <a:lnTo>
                    <a:pt x="304" y="234"/>
                  </a:lnTo>
                  <a:lnTo>
                    <a:pt x="316" y="302"/>
                  </a:lnTo>
                  <a:lnTo>
                    <a:pt x="322" y="322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64" y="384"/>
                  </a:lnTo>
                  <a:lnTo>
                    <a:pt x="252" y="444"/>
                  </a:lnTo>
                  <a:lnTo>
                    <a:pt x="248" y="456"/>
                  </a:lnTo>
                  <a:lnTo>
                    <a:pt x="194" y="480"/>
                  </a:lnTo>
                  <a:lnTo>
                    <a:pt x="186" y="464"/>
                  </a:lnTo>
                  <a:lnTo>
                    <a:pt x="184" y="460"/>
                  </a:lnTo>
                  <a:lnTo>
                    <a:pt x="182" y="458"/>
                  </a:lnTo>
                  <a:lnTo>
                    <a:pt x="180" y="448"/>
                  </a:lnTo>
                  <a:lnTo>
                    <a:pt x="174" y="426"/>
                  </a:lnTo>
                  <a:lnTo>
                    <a:pt x="112" y="434"/>
                  </a:lnTo>
                  <a:lnTo>
                    <a:pt x="108" y="436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2" y="432"/>
                  </a:lnTo>
                  <a:lnTo>
                    <a:pt x="102" y="430"/>
                  </a:lnTo>
                  <a:lnTo>
                    <a:pt x="102" y="426"/>
                  </a:lnTo>
                  <a:lnTo>
                    <a:pt x="102" y="424"/>
                  </a:lnTo>
                  <a:lnTo>
                    <a:pt x="100" y="418"/>
                  </a:lnTo>
                  <a:lnTo>
                    <a:pt x="100" y="416"/>
                  </a:lnTo>
                  <a:lnTo>
                    <a:pt x="102" y="414"/>
                  </a:lnTo>
                  <a:lnTo>
                    <a:pt x="102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4" y="408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100" y="400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8" y="392"/>
                  </a:lnTo>
                  <a:lnTo>
                    <a:pt x="102" y="388"/>
                  </a:lnTo>
                  <a:lnTo>
                    <a:pt x="102" y="386"/>
                  </a:lnTo>
                  <a:lnTo>
                    <a:pt x="102" y="386"/>
                  </a:lnTo>
                  <a:lnTo>
                    <a:pt x="100" y="384"/>
                  </a:lnTo>
                  <a:lnTo>
                    <a:pt x="82" y="384"/>
                  </a:lnTo>
                  <a:lnTo>
                    <a:pt x="86" y="356"/>
                  </a:lnTo>
                  <a:lnTo>
                    <a:pt x="86" y="354"/>
                  </a:lnTo>
                  <a:lnTo>
                    <a:pt x="84" y="352"/>
                  </a:lnTo>
                  <a:lnTo>
                    <a:pt x="84" y="352"/>
                  </a:lnTo>
                  <a:lnTo>
                    <a:pt x="84" y="350"/>
                  </a:lnTo>
                  <a:lnTo>
                    <a:pt x="86" y="350"/>
                  </a:lnTo>
                  <a:lnTo>
                    <a:pt x="88" y="346"/>
                  </a:lnTo>
                  <a:lnTo>
                    <a:pt x="88" y="344"/>
                  </a:lnTo>
                  <a:lnTo>
                    <a:pt x="86" y="342"/>
                  </a:lnTo>
                  <a:lnTo>
                    <a:pt x="86" y="340"/>
                  </a:lnTo>
                  <a:lnTo>
                    <a:pt x="86" y="338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92" y="328"/>
                  </a:lnTo>
                  <a:lnTo>
                    <a:pt x="92" y="328"/>
                  </a:lnTo>
                  <a:lnTo>
                    <a:pt x="96" y="326"/>
                  </a:lnTo>
                  <a:lnTo>
                    <a:pt x="88" y="314"/>
                  </a:lnTo>
                  <a:lnTo>
                    <a:pt x="82" y="306"/>
                  </a:lnTo>
                  <a:lnTo>
                    <a:pt x="78" y="300"/>
                  </a:lnTo>
                  <a:lnTo>
                    <a:pt x="68" y="292"/>
                  </a:lnTo>
                  <a:lnTo>
                    <a:pt x="66" y="290"/>
                  </a:lnTo>
                  <a:lnTo>
                    <a:pt x="56" y="278"/>
                  </a:lnTo>
                  <a:lnTo>
                    <a:pt x="54" y="276"/>
                  </a:lnTo>
                  <a:lnTo>
                    <a:pt x="56" y="264"/>
                  </a:lnTo>
                  <a:lnTo>
                    <a:pt x="58" y="258"/>
                  </a:lnTo>
                  <a:lnTo>
                    <a:pt x="58" y="254"/>
                  </a:lnTo>
                  <a:lnTo>
                    <a:pt x="58" y="250"/>
                  </a:lnTo>
                  <a:lnTo>
                    <a:pt x="52" y="232"/>
                  </a:lnTo>
                  <a:lnTo>
                    <a:pt x="16" y="220"/>
                  </a:lnTo>
                  <a:lnTo>
                    <a:pt x="18" y="218"/>
                  </a:lnTo>
                  <a:lnTo>
                    <a:pt x="18" y="214"/>
                  </a:lnTo>
                  <a:lnTo>
                    <a:pt x="16" y="212"/>
                  </a:lnTo>
                  <a:lnTo>
                    <a:pt x="18" y="206"/>
                  </a:lnTo>
                  <a:lnTo>
                    <a:pt x="16" y="202"/>
                  </a:lnTo>
                  <a:lnTo>
                    <a:pt x="14" y="200"/>
                  </a:lnTo>
                  <a:lnTo>
                    <a:pt x="14" y="196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8" y="168"/>
                  </a:lnTo>
                  <a:lnTo>
                    <a:pt x="6" y="166"/>
                  </a:lnTo>
                  <a:lnTo>
                    <a:pt x="0" y="140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56" y="118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174" y="2"/>
                  </a:lnTo>
                  <a:lnTo>
                    <a:pt x="246" y="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983" y="1924"/>
              <a:ext cx="572" cy="478"/>
            </a:xfrm>
            <a:custGeom>
              <a:avLst/>
              <a:gdLst>
                <a:gd name="T0" fmla="*/ 562 w 572"/>
                <a:gd name="T1" fmla="*/ 98 h 478"/>
                <a:gd name="T2" fmla="*/ 556 w 572"/>
                <a:gd name="T3" fmla="*/ 110 h 478"/>
                <a:gd name="T4" fmla="*/ 552 w 572"/>
                <a:gd name="T5" fmla="*/ 118 h 478"/>
                <a:gd name="T6" fmla="*/ 538 w 572"/>
                <a:gd name="T7" fmla="*/ 116 h 478"/>
                <a:gd name="T8" fmla="*/ 530 w 572"/>
                <a:gd name="T9" fmla="*/ 122 h 478"/>
                <a:gd name="T10" fmla="*/ 518 w 572"/>
                <a:gd name="T11" fmla="*/ 124 h 478"/>
                <a:gd name="T12" fmla="*/ 530 w 572"/>
                <a:gd name="T13" fmla="*/ 162 h 478"/>
                <a:gd name="T14" fmla="*/ 538 w 572"/>
                <a:gd name="T15" fmla="*/ 168 h 478"/>
                <a:gd name="T16" fmla="*/ 536 w 572"/>
                <a:gd name="T17" fmla="*/ 176 h 478"/>
                <a:gd name="T18" fmla="*/ 548 w 572"/>
                <a:gd name="T19" fmla="*/ 178 h 478"/>
                <a:gd name="T20" fmla="*/ 556 w 572"/>
                <a:gd name="T21" fmla="*/ 180 h 478"/>
                <a:gd name="T22" fmla="*/ 558 w 572"/>
                <a:gd name="T23" fmla="*/ 192 h 478"/>
                <a:gd name="T24" fmla="*/ 552 w 572"/>
                <a:gd name="T25" fmla="*/ 196 h 478"/>
                <a:gd name="T26" fmla="*/ 544 w 572"/>
                <a:gd name="T27" fmla="*/ 196 h 478"/>
                <a:gd name="T28" fmla="*/ 550 w 572"/>
                <a:gd name="T29" fmla="*/ 204 h 478"/>
                <a:gd name="T30" fmla="*/ 548 w 572"/>
                <a:gd name="T31" fmla="*/ 208 h 478"/>
                <a:gd name="T32" fmla="*/ 550 w 572"/>
                <a:gd name="T33" fmla="*/ 214 h 478"/>
                <a:gd name="T34" fmla="*/ 560 w 572"/>
                <a:gd name="T35" fmla="*/ 218 h 478"/>
                <a:gd name="T36" fmla="*/ 554 w 572"/>
                <a:gd name="T37" fmla="*/ 224 h 478"/>
                <a:gd name="T38" fmla="*/ 556 w 572"/>
                <a:gd name="T39" fmla="*/ 232 h 478"/>
                <a:gd name="T40" fmla="*/ 548 w 572"/>
                <a:gd name="T41" fmla="*/ 230 h 478"/>
                <a:gd name="T42" fmla="*/ 538 w 572"/>
                <a:gd name="T43" fmla="*/ 234 h 478"/>
                <a:gd name="T44" fmla="*/ 540 w 572"/>
                <a:gd name="T45" fmla="*/ 244 h 478"/>
                <a:gd name="T46" fmla="*/ 534 w 572"/>
                <a:gd name="T47" fmla="*/ 254 h 478"/>
                <a:gd name="T48" fmla="*/ 542 w 572"/>
                <a:gd name="T49" fmla="*/ 268 h 478"/>
                <a:gd name="T50" fmla="*/ 520 w 572"/>
                <a:gd name="T51" fmla="*/ 274 h 478"/>
                <a:gd name="T52" fmla="*/ 510 w 572"/>
                <a:gd name="T53" fmla="*/ 278 h 478"/>
                <a:gd name="T54" fmla="*/ 502 w 572"/>
                <a:gd name="T55" fmla="*/ 274 h 478"/>
                <a:gd name="T56" fmla="*/ 500 w 572"/>
                <a:gd name="T57" fmla="*/ 266 h 478"/>
                <a:gd name="T58" fmla="*/ 502 w 572"/>
                <a:gd name="T59" fmla="*/ 260 h 478"/>
                <a:gd name="T60" fmla="*/ 494 w 572"/>
                <a:gd name="T61" fmla="*/ 274 h 478"/>
                <a:gd name="T62" fmla="*/ 492 w 572"/>
                <a:gd name="T63" fmla="*/ 268 h 478"/>
                <a:gd name="T64" fmla="*/ 476 w 572"/>
                <a:gd name="T65" fmla="*/ 266 h 478"/>
                <a:gd name="T66" fmla="*/ 478 w 572"/>
                <a:gd name="T67" fmla="*/ 270 h 478"/>
                <a:gd name="T68" fmla="*/ 480 w 572"/>
                <a:gd name="T69" fmla="*/ 282 h 478"/>
                <a:gd name="T70" fmla="*/ 464 w 572"/>
                <a:gd name="T71" fmla="*/ 300 h 478"/>
                <a:gd name="T72" fmla="*/ 454 w 572"/>
                <a:gd name="T73" fmla="*/ 300 h 478"/>
                <a:gd name="T74" fmla="*/ 444 w 572"/>
                <a:gd name="T75" fmla="*/ 304 h 478"/>
                <a:gd name="T76" fmla="*/ 432 w 572"/>
                <a:gd name="T77" fmla="*/ 318 h 478"/>
                <a:gd name="T78" fmla="*/ 432 w 572"/>
                <a:gd name="T79" fmla="*/ 334 h 478"/>
                <a:gd name="T80" fmla="*/ 422 w 572"/>
                <a:gd name="T81" fmla="*/ 334 h 478"/>
                <a:gd name="T82" fmla="*/ 416 w 572"/>
                <a:gd name="T83" fmla="*/ 340 h 478"/>
                <a:gd name="T84" fmla="*/ 422 w 572"/>
                <a:gd name="T85" fmla="*/ 344 h 478"/>
                <a:gd name="T86" fmla="*/ 416 w 572"/>
                <a:gd name="T87" fmla="*/ 356 h 478"/>
                <a:gd name="T88" fmla="*/ 388 w 572"/>
                <a:gd name="T89" fmla="*/ 362 h 478"/>
                <a:gd name="T90" fmla="*/ 380 w 572"/>
                <a:gd name="T91" fmla="*/ 374 h 478"/>
                <a:gd name="T92" fmla="*/ 376 w 572"/>
                <a:gd name="T93" fmla="*/ 388 h 478"/>
                <a:gd name="T94" fmla="*/ 358 w 572"/>
                <a:gd name="T95" fmla="*/ 404 h 478"/>
                <a:gd name="T96" fmla="*/ 338 w 572"/>
                <a:gd name="T97" fmla="*/ 434 h 478"/>
                <a:gd name="T98" fmla="*/ 320 w 572"/>
                <a:gd name="T99" fmla="*/ 450 h 478"/>
                <a:gd name="T100" fmla="*/ 8 w 572"/>
                <a:gd name="T101" fmla="*/ 472 h 478"/>
                <a:gd name="T102" fmla="*/ 0 w 572"/>
                <a:gd name="T103" fmla="*/ 110 h 478"/>
                <a:gd name="T104" fmla="*/ 120 w 572"/>
                <a:gd name="T105" fmla="*/ 2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2" h="478">
                  <a:moveTo>
                    <a:pt x="532" y="34"/>
                  </a:moveTo>
                  <a:lnTo>
                    <a:pt x="572" y="94"/>
                  </a:lnTo>
                  <a:lnTo>
                    <a:pt x="572" y="94"/>
                  </a:lnTo>
                  <a:lnTo>
                    <a:pt x="570" y="96"/>
                  </a:lnTo>
                  <a:lnTo>
                    <a:pt x="562" y="98"/>
                  </a:lnTo>
                  <a:lnTo>
                    <a:pt x="562" y="100"/>
                  </a:lnTo>
                  <a:lnTo>
                    <a:pt x="560" y="106"/>
                  </a:lnTo>
                  <a:lnTo>
                    <a:pt x="560" y="110"/>
                  </a:lnTo>
                  <a:lnTo>
                    <a:pt x="558" y="110"/>
                  </a:lnTo>
                  <a:lnTo>
                    <a:pt x="556" y="110"/>
                  </a:lnTo>
                  <a:lnTo>
                    <a:pt x="552" y="110"/>
                  </a:lnTo>
                  <a:lnTo>
                    <a:pt x="550" y="110"/>
                  </a:lnTo>
                  <a:lnTo>
                    <a:pt x="550" y="112"/>
                  </a:lnTo>
                  <a:lnTo>
                    <a:pt x="552" y="116"/>
                  </a:lnTo>
                  <a:lnTo>
                    <a:pt x="552" y="118"/>
                  </a:lnTo>
                  <a:lnTo>
                    <a:pt x="548" y="118"/>
                  </a:lnTo>
                  <a:lnTo>
                    <a:pt x="546" y="118"/>
                  </a:lnTo>
                  <a:lnTo>
                    <a:pt x="540" y="116"/>
                  </a:lnTo>
                  <a:lnTo>
                    <a:pt x="538" y="116"/>
                  </a:lnTo>
                  <a:lnTo>
                    <a:pt x="538" y="116"/>
                  </a:lnTo>
                  <a:lnTo>
                    <a:pt x="538" y="122"/>
                  </a:lnTo>
                  <a:lnTo>
                    <a:pt x="536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30" y="122"/>
                  </a:lnTo>
                  <a:lnTo>
                    <a:pt x="528" y="120"/>
                  </a:lnTo>
                  <a:lnTo>
                    <a:pt x="526" y="120"/>
                  </a:lnTo>
                  <a:lnTo>
                    <a:pt x="524" y="120"/>
                  </a:lnTo>
                  <a:lnTo>
                    <a:pt x="522" y="122"/>
                  </a:lnTo>
                  <a:lnTo>
                    <a:pt x="518" y="124"/>
                  </a:lnTo>
                  <a:lnTo>
                    <a:pt x="518" y="128"/>
                  </a:lnTo>
                  <a:lnTo>
                    <a:pt x="522" y="132"/>
                  </a:lnTo>
                  <a:lnTo>
                    <a:pt x="532" y="158"/>
                  </a:lnTo>
                  <a:lnTo>
                    <a:pt x="532" y="160"/>
                  </a:lnTo>
                  <a:lnTo>
                    <a:pt x="530" y="162"/>
                  </a:lnTo>
                  <a:lnTo>
                    <a:pt x="530" y="162"/>
                  </a:lnTo>
                  <a:lnTo>
                    <a:pt x="530" y="164"/>
                  </a:lnTo>
                  <a:lnTo>
                    <a:pt x="532" y="164"/>
                  </a:lnTo>
                  <a:lnTo>
                    <a:pt x="538" y="166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6" y="170"/>
                  </a:lnTo>
                  <a:lnTo>
                    <a:pt x="536" y="174"/>
                  </a:lnTo>
                  <a:lnTo>
                    <a:pt x="536" y="174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42" y="174"/>
                  </a:lnTo>
                  <a:lnTo>
                    <a:pt x="546" y="174"/>
                  </a:lnTo>
                  <a:lnTo>
                    <a:pt x="546" y="176"/>
                  </a:lnTo>
                  <a:lnTo>
                    <a:pt x="548" y="178"/>
                  </a:lnTo>
                  <a:lnTo>
                    <a:pt x="548" y="182"/>
                  </a:lnTo>
                  <a:lnTo>
                    <a:pt x="550" y="182"/>
                  </a:lnTo>
                  <a:lnTo>
                    <a:pt x="552" y="182"/>
                  </a:lnTo>
                  <a:lnTo>
                    <a:pt x="554" y="180"/>
                  </a:lnTo>
                  <a:lnTo>
                    <a:pt x="556" y="180"/>
                  </a:lnTo>
                  <a:lnTo>
                    <a:pt x="558" y="182"/>
                  </a:lnTo>
                  <a:lnTo>
                    <a:pt x="556" y="186"/>
                  </a:lnTo>
                  <a:lnTo>
                    <a:pt x="556" y="186"/>
                  </a:lnTo>
                  <a:lnTo>
                    <a:pt x="556" y="188"/>
                  </a:lnTo>
                  <a:lnTo>
                    <a:pt x="558" y="192"/>
                  </a:lnTo>
                  <a:lnTo>
                    <a:pt x="558" y="192"/>
                  </a:lnTo>
                  <a:lnTo>
                    <a:pt x="560" y="194"/>
                  </a:lnTo>
                  <a:lnTo>
                    <a:pt x="558" y="196"/>
                  </a:lnTo>
                  <a:lnTo>
                    <a:pt x="558" y="196"/>
                  </a:lnTo>
                  <a:lnTo>
                    <a:pt x="552" y="196"/>
                  </a:lnTo>
                  <a:lnTo>
                    <a:pt x="552" y="198"/>
                  </a:lnTo>
                  <a:lnTo>
                    <a:pt x="550" y="198"/>
                  </a:lnTo>
                  <a:lnTo>
                    <a:pt x="550" y="198"/>
                  </a:lnTo>
                  <a:lnTo>
                    <a:pt x="546" y="196"/>
                  </a:lnTo>
                  <a:lnTo>
                    <a:pt x="544" y="196"/>
                  </a:lnTo>
                  <a:lnTo>
                    <a:pt x="544" y="198"/>
                  </a:lnTo>
                  <a:lnTo>
                    <a:pt x="542" y="200"/>
                  </a:lnTo>
                  <a:lnTo>
                    <a:pt x="544" y="202"/>
                  </a:lnTo>
                  <a:lnTo>
                    <a:pt x="544" y="204"/>
                  </a:lnTo>
                  <a:lnTo>
                    <a:pt x="550" y="204"/>
                  </a:lnTo>
                  <a:lnTo>
                    <a:pt x="550" y="206"/>
                  </a:lnTo>
                  <a:lnTo>
                    <a:pt x="550" y="206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2" y="210"/>
                  </a:lnTo>
                  <a:lnTo>
                    <a:pt x="552" y="210"/>
                  </a:lnTo>
                  <a:lnTo>
                    <a:pt x="550" y="212"/>
                  </a:lnTo>
                  <a:lnTo>
                    <a:pt x="550" y="214"/>
                  </a:lnTo>
                  <a:lnTo>
                    <a:pt x="550" y="216"/>
                  </a:lnTo>
                  <a:lnTo>
                    <a:pt x="552" y="216"/>
                  </a:lnTo>
                  <a:lnTo>
                    <a:pt x="554" y="216"/>
                  </a:lnTo>
                  <a:lnTo>
                    <a:pt x="558" y="216"/>
                  </a:lnTo>
                  <a:lnTo>
                    <a:pt x="560" y="218"/>
                  </a:lnTo>
                  <a:lnTo>
                    <a:pt x="560" y="222"/>
                  </a:lnTo>
                  <a:lnTo>
                    <a:pt x="560" y="224"/>
                  </a:lnTo>
                  <a:lnTo>
                    <a:pt x="558" y="224"/>
                  </a:lnTo>
                  <a:lnTo>
                    <a:pt x="556" y="224"/>
                  </a:lnTo>
                  <a:lnTo>
                    <a:pt x="554" y="224"/>
                  </a:lnTo>
                  <a:lnTo>
                    <a:pt x="554" y="228"/>
                  </a:lnTo>
                  <a:lnTo>
                    <a:pt x="554" y="228"/>
                  </a:lnTo>
                  <a:lnTo>
                    <a:pt x="554" y="230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4" y="232"/>
                  </a:lnTo>
                  <a:lnTo>
                    <a:pt x="552" y="232"/>
                  </a:lnTo>
                  <a:lnTo>
                    <a:pt x="552" y="230"/>
                  </a:lnTo>
                  <a:lnTo>
                    <a:pt x="550" y="230"/>
                  </a:lnTo>
                  <a:lnTo>
                    <a:pt x="548" y="230"/>
                  </a:lnTo>
                  <a:lnTo>
                    <a:pt x="548" y="232"/>
                  </a:lnTo>
                  <a:lnTo>
                    <a:pt x="546" y="234"/>
                  </a:lnTo>
                  <a:lnTo>
                    <a:pt x="544" y="234"/>
                  </a:lnTo>
                  <a:lnTo>
                    <a:pt x="540" y="234"/>
                  </a:lnTo>
                  <a:lnTo>
                    <a:pt x="538" y="234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40" y="240"/>
                  </a:lnTo>
                  <a:lnTo>
                    <a:pt x="540" y="244"/>
                  </a:lnTo>
                  <a:lnTo>
                    <a:pt x="538" y="246"/>
                  </a:lnTo>
                  <a:lnTo>
                    <a:pt x="536" y="248"/>
                  </a:lnTo>
                  <a:lnTo>
                    <a:pt x="536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4"/>
                  </a:lnTo>
                  <a:lnTo>
                    <a:pt x="538" y="256"/>
                  </a:lnTo>
                  <a:lnTo>
                    <a:pt x="542" y="262"/>
                  </a:lnTo>
                  <a:lnTo>
                    <a:pt x="544" y="266"/>
                  </a:lnTo>
                  <a:lnTo>
                    <a:pt x="542" y="268"/>
                  </a:lnTo>
                  <a:lnTo>
                    <a:pt x="540" y="268"/>
                  </a:lnTo>
                  <a:lnTo>
                    <a:pt x="536" y="270"/>
                  </a:lnTo>
                  <a:lnTo>
                    <a:pt x="534" y="270"/>
                  </a:lnTo>
                  <a:lnTo>
                    <a:pt x="530" y="272"/>
                  </a:lnTo>
                  <a:lnTo>
                    <a:pt x="520" y="274"/>
                  </a:lnTo>
                  <a:lnTo>
                    <a:pt x="518" y="274"/>
                  </a:lnTo>
                  <a:lnTo>
                    <a:pt x="518" y="276"/>
                  </a:lnTo>
                  <a:lnTo>
                    <a:pt x="514" y="278"/>
                  </a:lnTo>
                  <a:lnTo>
                    <a:pt x="512" y="278"/>
                  </a:lnTo>
                  <a:lnTo>
                    <a:pt x="510" y="278"/>
                  </a:lnTo>
                  <a:lnTo>
                    <a:pt x="508" y="276"/>
                  </a:lnTo>
                  <a:lnTo>
                    <a:pt x="508" y="276"/>
                  </a:lnTo>
                  <a:lnTo>
                    <a:pt x="504" y="276"/>
                  </a:lnTo>
                  <a:lnTo>
                    <a:pt x="502" y="276"/>
                  </a:lnTo>
                  <a:lnTo>
                    <a:pt x="502" y="274"/>
                  </a:lnTo>
                  <a:lnTo>
                    <a:pt x="504" y="274"/>
                  </a:lnTo>
                  <a:lnTo>
                    <a:pt x="504" y="272"/>
                  </a:lnTo>
                  <a:lnTo>
                    <a:pt x="504" y="272"/>
                  </a:lnTo>
                  <a:lnTo>
                    <a:pt x="500" y="268"/>
                  </a:lnTo>
                  <a:lnTo>
                    <a:pt x="500" y="266"/>
                  </a:lnTo>
                  <a:lnTo>
                    <a:pt x="502" y="266"/>
                  </a:lnTo>
                  <a:lnTo>
                    <a:pt x="502" y="264"/>
                  </a:lnTo>
                  <a:lnTo>
                    <a:pt x="502" y="262"/>
                  </a:lnTo>
                  <a:lnTo>
                    <a:pt x="502" y="260"/>
                  </a:lnTo>
                  <a:lnTo>
                    <a:pt x="502" y="260"/>
                  </a:lnTo>
                  <a:lnTo>
                    <a:pt x="500" y="260"/>
                  </a:lnTo>
                  <a:lnTo>
                    <a:pt x="500" y="260"/>
                  </a:lnTo>
                  <a:lnTo>
                    <a:pt x="498" y="262"/>
                  </a:lnTo>
                  <a:lnTo>
                    <a:pt x="496" y="272"/>
                  </a:lnTo>
                  <a:lnTo>
                    <a:pt x="494" y="274"/>
                  </a:lnTo>
                  <a:lnTo>
                    <a:pt x="494" y="274"/>
                  </a:lnTo>
                  <a:lnTo>
                    <a:pt x="492" y="274"/>
                  </a:lnTo>
                  <a:lnTo>
                    <a:pt x="490" y="272"/>
                  </a:lnTo>
                  <a:lnTo>
                    <a:pt x="492" y="270"/>
                  </a:lnTo>
                  <a:lnTo>
                    <a:pt x="492" y="268"/>
                  </a:lnTo>
                  <a:lnTo>
                    <a:pt x="490" y="268"/>
                  </a:lnTo>
                  <a:lnTo>
                    <a:pt x="484" y="264"/>
                  </a:lnTo>
                  <a:lnTo>
                    <a:pt x="482" y="264"/>
                  </a:lnTo>
                  <a:lnTo>
                    <a:pt x="478" y="264"/>
                  </a:lnTo>
                  <a:lnTo>
                    <a:pt x="476" y="266"/>
                  </a:lnTo>
                  <a:lnTo>
                    <a:pt x="476" y="268"/>
                  </a:lnTo>
                  <a:lnTo>
                    <a:pt x="476" y="268"/>
                  </a:lnTo>
                  <a:lnTo>
                    <a:pt x="476" y="270"/>
                  </a:lnTo>
                  <a:lnTo>
                    <a:pt x="476" y="270"/>
                  </a:lnTo>
                  <a:lnTo>
                    <a:pt x="478" y="270"/>
                  </a:lnTo>
                  <a:lnTo>
                    <a:pt x="480" y="270"/>
                  </a:lnTo>
                  <a:lnTo>
                    <a:pt x="482" y="270"/>
                  </a:lnTo>
                  <a:lnTo>
                    <a:pt x="482" y="270"/>
                  </a:lnTo>
                  <a:lnTo>
                    <a:pt x="486" y="280"/>
                  </a:lnTo>
                  <a:lnTo>
                    <a:pt x="480" y="282"/>
                  </a:lnTo>
                  <a:lnTo>
                    <a:pt x="474" y="286"/>
                  </a:lnTo>
                  <a:lnTo>
                    <a:pt x="470" y="292"/>
                  </a:lnTo>
                  <a:lnTo>
                    <a:pt x="468" y="294"/>
                  </a:lnTo>
                  <a:lnTo>
                    <a:pt x="466" y="298"/>
                  </a:lnTo>
                  <a:lnTo>
                    <a:pt x="464" y="300"/>
                  </a:lnTo>
                  <a:lnTo>
                    <a:pt x="462" y="300"/>
                  </a:lnTo>
                  <a:lnTo>
                    <a:pt x="460" y="300"/>
                  </a:lnTo>
                  <a:lnTo>
                    <a:pt x="458" y="300"/>
                  </a:lnTo>
                  <a:lnTo>
                    <a:pt x="456" y="300"/>
                  </a:lnTo>
                  <a:lnTo>
                    <a:pt x="454" y="300"/>
                  </a:lnTo>
                  <a:lnTo>
                    <a:pt x="452" y="302"/>
                  </a:lnTo>
                  <a:lnTo>
                    <a:pt x="450" y="304"/>
                  </a:lnTo>
                  <a:lnTo>
                    <a:pt x="448" y="304"/>
                  </a:lnTo>
                  <a:lnTo>
                    <a:pt x="444" y="304"/>
                  </a:lnTo>
                  <a:lnTo>
                    <a:pt x="444" y="304"/>
                  </a:lnTo>
                  <a:lnTo>
                    <a:pt x="440" y="306"/>
                  </a:lnTo>
                  <a:lnTo>
                    <a:pt x="436" y="310"/>
                  </a:lnTo>
                  <a:lnTo>
                    <a:pt x="432" y="316"/>
                  </a:lnTo>
                  <a:lnTo>
                    <a:pt x="430" y="318"/>
                  </a:lnTo>
                  <a:lnTo>
                    <a:pt x="432" y="318"/>
                  </a:lnTo>
                  <a:lnTo>
                    <a:pt x="434" y="322"/>
                  </a:lnTo>
                  <a:lnTo>
                    <a:pt x="436" y="324"/>
                  </a:lnTo>
                  <a:lnTo>
                    <a:pt x="436" y="326"/>
                  </a:lnTo>
                  <a:lnTo>
                    <a:pt x="434" y="328"/>
                  </a:lnTo>
                  <a:lnTo>
                    <a:pt x="432" y="334"/>
                  </a:lnTo>
                  <a:lnTo>
                    <a:pt x="430" y="336"/>
                  </a:lnTo>
                  <a:lnTo>
                    <a:pt x="428" y="336"/>
                  </a:lnTo>
                  <a:lnTo>
                    <a:pt x="426" y="336"/>
                  </a:lnTo>
                  <a:lnTo>
                    <a:pt x="424" y="336"/>
                  </a:lnTo>
                  <a:lnTo>
                    <a:pt x="422" y="334"/>
                  </a:lnTo>
                  <a:lnTo>
                    <a:pt x="420" y="336"/>
                  </a:lnTo>
                  <a:lnTo>
                    <a:pt x="418" y="336"/>
                  </a:lnTo>
                  <a:lnTo>
                    <a:pt x="418" y="338"/>
                  </a:lnTo>
                  <a:lnTo>
                    <a:pt x="416" y="338"/>
                  </a:lnTo>
                  <a:lnTo>
                    <a:pt x="416" y="340"/>
                  </a:lnTo>
                  <a:lnTo>
                    <a:pt x="422" y="340"/>
                  </a:lnTo>
                  <a:lnTo>
                    <a:pt x="424" y="340"/>
                  </a:lnTo>
                  <a:lnTo>
                    <a:pt x="424" y="340"/>
                  </a:lnTo>
                  <a:lnTo>
                    <a:pt x="424" y="342"/>
                  </a:lnTo>
                  <a:lnTo>
                    <a:pt x="422" y="344"/>
                  </a:lnTo>
                  <a:lnTo>
                    <a:pt x="418" y="344"/>
                  </a:lnTo>
                  <a:lnTo>
                    <a:pt x="416" y="344"/>
                  </a:lnTo>
                  <a:lnTo>
                    <a:pt x="416" y="350"/>
                  </a:lnTo>
                  <a:lnTo>
                    <a:pt x="418" y="354"/>
                  </a:lnTo>
                  <a:lnTo>
                    <a:pt x="416" y="356"/>
                  </a:lnTo>
                  <a:lnTo>
                    <a:pt x="414" y="358"/>
                  </a:lnTo>
                  <a:lnTo>
                    <a:pt x="410" y="360"/>
                  </a:lnTo>
                  <a:lnTo>
                    <a:pt x="406" y="362"/>
                  </a:lnTo>
                  <a:lnTo>
                    <a:pt x="402" y="364"/>
                  </a:lnTo>
                  <a:lnTo>
                    <a:pt x="388" y="362"/>
                  </a:lnTo>
                  <a:lnTo>
                    <a:pt x="386" y="362"/>
                  </a:lnTo>
                  <a:lnTo>
                    <a:pt x="386" y="364"/>
                  </a:lnTo>
                  <a:lnTo>
                    <a:pt x="384" y="366"/>
                  </a:lnTo>
                  <a:lnTo>
                    <a:pt x="382" y="372"/>
                  </a:lnTo>
                  <a:lnTo>
                    <a:pt x="380" y="374"/>
                  </a:lnTo>
                  <a:lnTo>
                    <a:pt x="376" y="376"/>
                  </a:lnTo>
                  <a:lnTo>
                    <a:pt x="376" y="376"/>
                  </a:lnTo>
                  <a:lnTo>
                    <a:pt x="378" y="380"/>
                  </a:lnTo>
                  <a:lnTo>
                    <a:pt x="378" y="386"/>
                  </a:lnTo>
                  <a:lnTo>
                    <a:pt x="376" y="388"/>
                  </a:lnTo>
                  <a:lnTo>
                    <a:pt x="368" y="394"/>
                  </a:lnTo>
                  <a:lnTo>
                    <a:pt x="366" y="400"/>
                  </a:lnTo>
                  <a:lnTo>
                    <a:pt x="362" y="400"/>
                  </a:lnTo>
                  <a:lnTo>
                    <a:pt x="358" y="404"/>
                  </a:lnTo>
                  <a:lnTo>
                    <a:pt x="358" y="404"/>
                  </a:lnTo>
                  <a:lnTo>
                    <a:pt x="350" y="410"/>
                  </a:lnTo>
                  <a:lnTo>
                    <a:pt x="348" y="414"/>
                  </a:lnTo>
                  <a:lnTo>
                    <a:pt x="346" y="418"/>
                  </a:lnTo>
                  <a:lnTo>
                    <a:pt x="342" y="426"/>
                  </a:lnTo>
                  <a:lnTo>
                    <a:pt x="338" y="434"/>
                  </a:lnTo>
                  <a:lnTo>
                    <a:pt x="332" y="438"/>
                  </a:lnTo>
                  <a:lnTo>
                    <a:pt x="326" y="442"/>
                  </a:lnTo>
                  <a:lnTo>
                    <a:pt x="322" y="446"/>
                  </a:lnTo>
                  <a:lnTo>
                    <a:pt x="320" y="448"/>
                  </a:lnTo>
                  <a:lnTo>
                    <a:pt x="320" y="450"/>
                  </a:lnTo>
                  <a:lnTo>
                    <a:pt x="322" y="452"/>
                  </a:lnTo>
                  <a:lnTo>
                    <a:pt x="328" y="464"/>
                  </a:lnTo>
                  <a:lnTo>
                    <a:pt x="332" y="466"/>
                  </a:lnTo>
                  <a:lnTo>
                    <a:pt x="340" y="478"/>
                  </a:lnTo>
                  <a:lnTo>
                    <a:pt x="8" y="472"/>
                  </a:lnTo>
                  <a:lnTo>
                    <a:pt x="8" y="468"/>
                  </a:lnTo>
                  <a:lnTo>
                    <a:pt x="2" y="468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32" y="46"/>
                  </a:lnTo>
                  <a:lnTo>
                    <a:pt x="72" y="46"/>
                  </a:lnTo>
                  <a:lnTo>
                    <a:pt x="118" y="32"/>
                  </a:lnTo>
                  <a:lnTo>
                    <a:pt x="120" y="24"/>
                  </a:lnTo>
                  <a:lnTo>
                    <a:pt x="120" y="0"/>
                  </a:lnTo>
                  <a:lnTo>
                    <a:pt x="532" y="34"/>
                  </a:lnTo>
                  <a:lnTo>
                    <a:pt x="532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2303" y="1926"/>
              <a:ext cx="919" cy="502"/>
            </a:xfrm>
            <a:custGeom>
              <a:avLst/>
              <a:gdLst>
                <a:gd name="T0" fmla="*/ 809 w 919"/>
                <a:gd name="T1" fmla="*/ 314 h 502"/>
                <a:gd name="T2" fmla="*/ 721 w 919"/>
                <a:gd name="T3" fmla="*/ 374 h 502"/>
                <a:gd name="T4" fmla="*/ 518 w 919"/>
                <a:gd name="T5" fmla="*/ 468 h 502"/>
                <a:gd name="T6" fmla="*/ 410 w 919"/>
                <a:gd name="T7" fmla="*/ 456 h 502"/>
                <a:gd name="T8" fmla="*/ 8 w 919"/>
                <a:gd name="T9" fmla="*/ 462 h 502"/>
                <a:gd name="T10" fmla="*/ 18 w 919"/>
                <a:gd name="T11" fmla="*/ 432 h 502"/>
                <a:gd name="T12" fmla="*/ 42 w 919"/>
                <a:gd name="T13" fmla="*/ 398 h 502"/>
                <a:gd name="T14" fmla="*/ 56 w 919"/>
                <a:gd name="T15" fmla="*/ 374 h 502"/>
                <a:gd name="T16" fmla="*/ 82 w 919"/>
                <a:gd name="T17" fmla="*/ 362 h 502"/>
                <a:gd name="T18" fmla="*/ 96 w 919"/>
                <a:gd name="T19" fmla="*/ 342 h 502"/>
                <a:gd name="T20" fmla="*/ 96 w 919"/>
                <a:gd name="T21" fmla="*/ 338 h 502"/>
                <a:gd name="T22" fmla="*/ 106 w 919"/>
                <a:gd name="T23" fmla="*/ 334 h 502"/>
                <a:gd name="T24" fmla="*/ 114 w 919"/>
                <a:gd name="T25" fmla="*/ 320 h 502"/>
                <a:gd name="T26" fmla="*/ 124 w 919"/>
                <a:gd name="T27" fmla="*/ 302 h 502"/>
                <a:gd name="T28" fmla="*/ 140 w 919"/>
                <a:gd name="T29" fmla="*/ 298 h 502"/>
                <a:gd name="T30" fmla="*/ 160 w 919"/>
                <a:gd name="T31" fmla="*/ 280 h 502"/>
                <a:gd name="T32" fmla="*/ 156 w 919"/>
                <a:gd name="T33" fmla="*/ 268 h 502"/>
                <a:gd name="T34" fmla="*/ 170 w 919"/>
                <a:gd name="T35" fmla="*/ 266 h 502"/>
                <a:gd name="T36" fmla="*/ 176 w 919"/>
                <a:gd name="T37" fmla="*/ 270 h 502"/>
                <a:gd name="T38" fmla="*/ 182 w 919"/>
                <a:gd name="T39" fmla="*/ 262 h 502"/>
                <a:gd name="T40" fmla="*/ 182 w 919"/>
                <a:gd name="T41" fmla="*/ 272 h 502"/>
                <a:gd name="T42" fmla="*/ 194 w 919"/>
                <a:gd name="T43" fmla="*/ 276 h 502"/>
                <a:gd name="T44" fmla="*/ 220 w 919"/>
                <a:gd name="T45" fmla="*/ 266 h 502"/>
                <a:gd name="T46" fmla="*/ 214 w 919"/>
                <a:gd name="T47" fmla="*/ 250 h 502"/>
                <a:gd name="T48" fmla="*/ 218 w 919"/>
                <a:gd name="T49" fmla="*/ 234 h 502"/>
                <a:gd name="T50" fmla="*/ 228 w 919"/>
                <a:gd name="T51" fmla="*/ 228 h 502"/>
                <a:gd name="T52" fmla="*/ 234 w 919"/>
                <a:gd name="T53" fmla="*/ 228 h 502"/>
                <a:gd name="T54" fmla="*/ 240 w 919"/>
                <a:gd name="T55" fmla="*/ 220 h 502"/>
                <a:gd name="T56" fmla="*/ 230 w 919"/>
                <a:gd name="T57" fmla="*/ 210 h 502"/>
                <a:gd name="T58" fmla="*/ 230 w 919"/>
                <a:gd name="T59" fmla="*/ 204 h 502"/>
                <a:gd name="T60" fmla="*/ 224 w 919"/>
                <a:gd name="T61" fmla="*/ 194 h 502"/>
                <a:gd name="T62" fmla="*/ 238 w 919"/>
                <a:gd name="T63" fmla="*/ 194 h 502"/>
                <a:gd name="T64" fmla="*/ 238 w 919"/>
                <a:gd name="T65" fmla="*/ 180 h 502"/>
                <a:gd name="T66" fmla="*/ 226 w 919"/>
                <a:gd name="T67" fmla="*/ 174 h 502"/>
                <a:gd name="T68" fmla="*/ 216 w 919"/>
                <a:gd name="T69" fmla="*/ 168 h 502"/>
                <a:gd name="T70" fmla="*/ 210 w 919"/>
                <a:gd name="T71" fmla="*/ 160 h 502"/>
                <a:gd name="T72" fmla="*/ 204 w 919"/>
                <a:gd name="T73" fmla="*/ 118 h 502"/>
                <a:gd name="T74" fmla="*/ 218 w 919"/>
                <a:gd name="T75" fmla="*/ 120 h 502"/>
                <a:gd name="T76" fmla="*/ 232 w 919"/>
                <a:gd name="T77" fmla="*/ 114 h 502"/>
                <a:gd name="T78" fmla="*/ 240 w 919"/>
                <a:gd name="T79" fmla="*/ 104 h 502"/>
                <a:gd name="T80" fmla="*/ 254 w 919"/>
                <a:gd name="T81" fmla="*/ 88 h 502"/>
                <a:gd name="T82" fmla="*/ 274 w 919"/>
                <a:gd name="T83" fmla="*/ 98 h 502"/>
                <a:gd name="T84" fmla="*/ 284 w 919"/>
                <a:gd name="T85" fmla="*/ 80 h 502"/>
                <a:gd name="T86" fmla="*/ 302 w 919"/>
                <a:gd name="T87" fmla="*/ 70 h 502"/>
                <a:gd name="T88" fmla="*/ 312 w 919"/>
                <a:gd name="T89" fmla="*/ 32 h 502"/>
                <a:gd name="T90" fmla="*/ 328 w 919"/>
                <a:gd name="T91" fmla="*/ 28 h 502"/>
                <a:gd name="T92" fmla="*/ 344 w 919"/>
                <a:gd name="T93" fmla="*/ 16 h 502"/>
                <a:gd name="T94" fmla="*/ 426 w 919"/>
                <a:gd name="T95" fmla="*/ 66 h 502"/>
                <a:gd name="T96" fmla="*/ 492 w 919"/>
                <a:gd name="T97" fmla="*/ 130 h 502"/>
                <a:gd name="T98" fmla="*/ 512 w 919"/>
                <a:gd name="T99" fmla="*/ 128 h 502"/>
                <a:gd name="T100" fmla="*/ 526 w 919"/>
                <a:gd name="T101" fmla="*/ 130 h 502"/>
                <a:gd name="T102" fmla="*/ 556 w 919"/>
                <a:gd name="T103" fmla="*/ 142 h 502"/>
                <a:gd name="T104" fmla="*/ 574 w 919"/>
                <a:gd name="T105" fmla="*/ 154 h 502"/>
                <a:gd name="T106" fmla="*/ 593 w 919"/>
                <a:gd name="T107" fmla="*/ 164 h 502"/>
                <a:gd name="T108" fmla="*/ 725 w 919"/>
                <a:gd name="T109" fmla="*/ 24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9" h="502">
                  <a:moveTo>
                    <a:pt x="919" y="188"/>
                  </a:moveTo>
                  <a:lnTo>
                    <a:pt x="919" y="190"/>
                  </a:lnTo>
                  <a:lnTo>
                    <a:pt x="873" y="232"/>
                  </a:lnTo>
                  <a:lnTo>
                    <a:pt x="827" y="296"/>
                  </a:lnTo>
                  <a:lnTo>
                    <a:pt x="821" y="302"/>
                  </a:lnTo>
                  <a:lnTo>
                    <a:pt x="817" y="308"/>
                  </a:lnTo>
                  <a:lnTo>
                    <a:pt x="809" y="314"/>
                  </a:lnTo>
                  <a:lnTo>
                    <a:pt x="807" y="316"/>
                  </a:lnTo>
                  <a:lnTo>
                    <a:pt x="757" y="362"/>
                  </a:lnTo>
                  <a:lnTo>
                    <a:pt x="753" y="362"/>
                  </a:lnTo>
                  <a:lnTo>
                    <a:pt x="743" y="364"/>
                  </a:lnTo>
                  <a:lnTo>
                    <a:pt x="739" y="366"/>
                  </a:lnTo>
                  <a:lnTo>
                    <a:pt x="735" y="370"/>
                  </a:lnTo>
                  <a:lnTo>
                    <a:pt x="721" y="374"/>
                  </a:lnTo>
                  <a:lnTo>
                    <a:pt x="667" y="402"/>
                  </a:lnTo>
                  <a:lnTo>
                    <a:pt x="657" y="404"/>
                  </a:lnTo>
                  <a:lnTo>
                    <a:pt x="583" y="440"/>
                  </a:lnTo>
                  <a:lnTo>
                    <a:pt x="540" y="456"/>
                  </a:lnTo>
                  <a:lnTo>
                    <a:pt x="536" y="460"/>
                  </a:lnTo>
                  <a:lnTo>
                    <a:pt x="518" y="468"/>
                  </a:lnTo>
                  <a:lnTo>
                    <a:pt x="518" y="468"/>
                  </a:lnTo>
                  <a:lnTo>
                    <a:pt x="498" y="480"/>
                  </a:lnTo>
                  <a:lnTo>
                    <a:pt x="494" y="470"/>
                  </a:lnTo>
                  <a:lnTo>
                    <a:pt x="472" y="474"/>
                  </a:lnTo>
                  <a:lnTo>
                    <a:pt x="464" y="476"/>
                  </a:lnTo>
                  <a:lnTo>
                    <a:pt x="454" y="476"/>
                  </a:lnTo>
                  <a:lnTo>
                    <a:pt x="412" y="456"/>
                  </a:lnTo>
                  <a:lnTo>
                    <a:pt x="410" y="456"/>
                  </a:lnTo>
                  <a:lnTo>
                    <a:pt x="392" y="462"/>
                  </a:lnTo>
                  <a:lnTo>
                    <a:pt x="354" y="482"/>
                  </a:lnTo>
                  <a:lnTo>
                    <a:pt x="352" y="484"/>
                  </a:lnTo>
                  <a:lnTo>
                    <a:pt x="320" y="502"/>
                  </a:lnTo>
                  <a:lnTo>
                    <a:pt x="180" y="456"/>
                  </a:lnTo>
                  <a:lnTo>
                    <a:pt x="12" y="464"/>
                  </a:lnTo>
                  <a:lnTo>
                    <a:pt x="8" y="462"/>
                  </a:lnTo>
                  <a:lnTo>
                    <a:pt x="2" y="450"/>
                  </a:lnTo>
                  <a:lnTo>
                    <a:pt x="0" y="448"/>
                  </a:lnTo>
                  <a:lnTo>
                    <a:pt x="0" y="446"/>
                  </a:lnTo>
                  <a:lnTo>
                    <a:pt x="2" y="444"/>
                  </a:lnTo>
                  <a:lnTo>
                    <a:pt x="6" y="440"/>
                  </a:lnTo>
                  <a:lnTo>
                    <a:pt x="12" y="436"/>
                  </a:lnTo>
                  <a:lnTo>
                    <a:pt x="18" y="432"/>
                  </a:lnTo>
                  <a:lnTo>
                    <a:pt x="22" y="424"/>
                  </a:lnTo>
                  <a:lnTo>
                    <a:pt x="26" y="416"/>
                  </a:lnTo>
                  <a:lnTo>
                    <a:pt x="28" y="412"/>
                  </a:lnTo>
                  <a:lnTo>
                    <a:pt x="30" y="408"/>
                  </a:lnTo>
                  <a:lnTo>
                    <a:pt x="38" y="402"/>
                  </a:lnTo>
                  <a:lnTo>
                    <a:pt x="38" y="402"/>
                  </a:lnTo>
                  <a:lnTo>
                    <a:pt x="42" y="398"/>
                  </a:lnTo>
                  <a:lnTo>
                    <a:pt x="46" y="398"/>
                  </a:lnTo>
                  <a:lnTo>
                    <a:pt x="48" y="392"/>
                  </a:lnTo>
                  <a:lnTo>
                    <a:pt x="56" y="386"/>
                  </a:lnTo>
                  <a:lnTo>
                    <a:pt x="58" y="384"/>
                  </a:lnTo>
                  <a:lnTo>
                    <a:pt x="58" y="378"/>
                  </a:lnTo>
                  <a:lnTo>
                    <a:pt x="56" y="374"/>
                  </a:lnTo>
                  <a:lnTo>
                    <a:pt x="56" y="374"/>
                  </a:lnTo>
                  <a:lnTo>
                    <a:pt x="60" y="372"/>
                  </a:lnTo>
                  <a:lnTo>
                    <a:pt x="62" y="370"/>
                  </a:lnTo>
                  <a:lnTo>
                    <a:pt x="64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82" y="362"/>
                  </a:lnTo>
                  <a:lnTo>
                    <a:pt x="86" y="360"/>
                  </a:lnTo>
                  <a:lnTo>
                    <a:pt x="90" y="358"/>
                  </a:lnTo>
                  <a:lnTo>
                    <a:pt x="94" y="356"/>
                  </a:lnTo>
                  <a:lnTo>
                    <a:pt x="96" y="354"/>
                  </a:lnTo>
                  <a:lnTo>
                    <a:pt x="98" y="352"/>
                  </a:lnTo>
                  <a:lnTo>
                    <a:pt x="96" y="348"/>
                  </a:lnTo>
                  <a:lnTo>
                    <a:pt x="96" y="342"/>
                  </a:lnTo>
                  <a:lnTo>
                    <a:pt x="98" y="342"/>
                  </a:lnTo>
                  <a:lnTo>
                    <a:pt x="102" y="342"/>
                  </a:lnTo>
                  <a:lnTo>
                    <a:pt x="104" y="340"/>
                  </a:lnTo>
                  <a:lnTo>
                    <a:pt x="104" y="338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96" y="338"/>
                  </a:lnTo>
                  <a:lnTo>
                    <a:pt x="96" y="336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100" y="334"/>
                  </a:lnTo>
                  <a:lnTo>
                    <a:pt x="102" y="332"/>
                  </a:lnTo>
                  <a:lnTo>
                    <a:pt x="104" y="334"/>
                  </a:lnTo>
                  <a:lnTo>
                    <a:pt x="106" y="334"/>
                  </a:lnTo>
                  <a:lnTo>
                    <a:pt x="108" y="334"/>
                  </a:lnTo>
                  <a:lnTo>
                    <a:pt x="110" y="334"/>
                  </a:lnTo>
                  <a:lnTo>
                    <a:pt x="112" y="332"/>
                  </a:lnTo>
                  <a:lnTo>
                    <a:pt x="114" y="326"/>
                  </a:lnTo>
                  <a:lnTo>
                    <a:pt x="116" y="324"/>
                  </a:lnTo>
                  <a:lnTo>
                    <a:pt x="116" y="322"/>
                  </a:lnTo>
                  <a:lnTo>
                    <a:pt x="114" y="320"/>
                  </a:lnTo>
                  <a:lnTo>
                    <a:pt x="112" y="316"/>
                  </a:lnTo>
                  <a:lnTo>
                    <a:pt x="110" y="316"/>
                  </a:lnTo>
                  <a:lnTo>
                    <a:pt x="112" y="314"/>
                  </a:lnTo>
                  <a:lnTo>
                    <a:pt x="116" y="308"/>
                  </a:lnTo>
                  <a:lnTo>
                    <a:pt x="120" y="304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2" y="300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6" y="296"/>
                  </a:lnTo>
                  <a:lnTo>
                    <a:pt x="148" y="292"/>
                  </a:lnTo>
                  <a:lnTo>
                    <a:pt x="150" y="290"/>
                  </a:lnTo>
                  <a:lnTo>
                    <a:pt x="154" y="284"/>
                  </a:lnTo>
                  <a:lnTo>
                    <a:pt x="160" y="280"/>
                  </a:lnTo>
                  <a:lnTo>
                    <a:pt x="166" y="278"/>
                  </a:lnTo>
                  <a:lnTo>
                    <a:pt x="162" y="268"/>
                  </a:lnTo>
                  <a:lnTo>
                    <a:pt x="162" y="268"/>
                  </a:lnTo>
                  <a:lnTo>
                    <a:pt x="160" y="268"/>
                  </a:lnTo>
                  <a:lnTo>
                    <a:pt x="158" y="268"/>
                  </a:lnTo>
                  <a:lnTo>
                    <a:pt x="156" y="268"/>
                  </a:lnTo>
                  <a:lnTo>
                    <a:pt x="156" y="268"/>
                  </a:lnTo>
                  <a:lnTo>
                    <a:pt x="156" y="266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62"/>
                  </a:lnTo>
                  <a:lnTo>
                    <a:pt x="162" y="262"/>
                  </a:lnTo>
                  <a:lnTo>
                    <a:pt x="164" y="262"/>
                  </a:lnTo>
                  <a:lnTo>
                    <a:pt x="170" y="266"/>
                  </a:lnTo>
                  <a:lnTo>
                    <a:pt x="172" y="266"/>
                  </a:lnTo>
                  <a:lnTo>
                    <a:pt x="172" y="268"/>
                  </a:lnTo>
                  <a:lnTo>
                    <a:pt x="170" y="270"/>
                  </a:lnTo>
                  <a:lnTo>
                    <a:pt x="172" y="272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6" y="270"/>
                  </a:lnTo>
                  <a:lnTo>
                    <a:pt x="178" y="260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2" y="258"/>
                  </a:lnTo>
                  <a:lnTo>
                    <a:pt x="182" y="260"/>
                  </a:lnTo>
                  <a:lnTo>
                    <a:pt x="182" y="262"/>
                  </a:lnTo>
                  <a:lnTo>
                    <a:pt x="182" y="264"/>
                  </a:lnTo>
                  <a:lnTo>
                    <a:pt x="180" y="264"/>
                  </a:lnTo>
                  <a:lnTo>
                    <a:pt x="180" y="266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4"/>
                  </a:lnTo>
                  <a:lnTo>
                    <a:pt x="184" y="274"/>
                  </a:lnTo>
                  <a:lnTo>
                    <a:pt x="188" y="274"/>
                  </a:lnTo>
                  <a:lnTo>
                    <a:pt x="188" y="274"/>
                  </a:lnTo>
                  <a:lnTo>
                    <a:pt x="190" y="276"/>
                  </a:lnTo>
                  <a:lnTo>
                    <a:pt x="192" y="276"/>
                  </a:lnTo>
                  <a:lnTo>
                    <a:pt x="194" y="276"/>
                  </a:lnTo>
                  <a:lnTo>
                    <a:pt x="198" y="274"/>
                  </a:lnTo>
                  <a:lnTo>
                    <a:pt x="198" y="272"/>
                  </a:lnTo>
                  <a:lnTo>
                    <a:pt x="200" y="272"/>
                  </a:lnTo>
                  <a:lnTo>
                    <a:pt x="210" y="270"/>
                  </a:lnTo>
                  <a:lnTo>
                    <a:pt x="214" y="268"/>
                  </a:lnTo>
                  <a:lnTo>
                    <a:pt x="216" y="268"/>
                  </a:lnTo>
                  <a:lnTo>
                    <a:pt x="220" y="266"/>
                  </a:lnTo>
                  <a:lnTo>
                    <a:pt x="222" y="266"/>
                  </a:lnTo>
                  <a:lnTo>
                    <a:pt x="224" y="264"/>
                  </a:lnTo>
                  <a:lnTo>
                    <a:pt x="222" y="260"/>
                  </a:lnTo>
                  <a:lnTo>
                    <a:pt x="218" y="254"/>
                  </a:lnTo>
                  <a:lnTo>
                    <a:pt x="214" y="252"/>
                  </a:lnTo>
                  <a:lnTo>
                    <a:pt x="214" y="252"/>
                  </a:lnTo>
                  <a:lnTo>
                    <a:pt x="214" y="250"/>
                  </a:lnTo>
                  <a:lnTo>
                    <a:pt x="216" y="248"/>
                  </a:lnTo>
                  <a:lnTo>
                    <a:pt x="216" y="246"/>
                  </a:lnTo>
                  <a:lnTo>
                    <a:pt x="218" y="244"/>
                  </a:lnTo>
                  <a:lnTo>
                    <a:pt x="220" y="242"/>
                  </a:lnTo>
                  <a:lnTo>
                    <a:pt x="220" y="238"/>
                  </a:lnTo>
                  <a:lnTo>
                    <a:pt x="218" y="236"/>
                  </a:lnTo>
                  <a:lnTo>
                    <a:pt x="218" y="234"/>
                  </a:lnTo>
                  <a:lnTo>
                    <a:pt x="218" y="232"/>
                  </a:lnTo>
                  <a:lnTo>
                    <a:pt x="218" y="232"/>
                  </a:lnTo>
                  <a:lnTo>
                    <a:pt x="220" y="232"/>
                  </a:lnTo>
                  <a:lnTo>
                    <a:pt x="224" y="232"/>
                  </a:lnTo>
                  <a:lnTo>
                    <a:pt x="226" y="232"/>
                  </a:lnTo>
                  <a:lnTo>
                    <a:pt x="228" y="230"/>
                  </a:lnTo>
                  <a:lnTo>
                    <a:pt x="228" y="228"/>
                  </a:lnTo>
                  <a:lnTo>
                    <a:pt x="230" y="228"/>
                  </a:lnTo>
                  <a:lnTo>
                    <a:pt x="232" y="228"/>
                  </a:lnTo>
                  <a:lnTo>
                    <a:pt x="232" y="230"/>
                  </a:lnTo>
                  <a:lnTo>
                    <a:pt x="234" y="230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4" y="228"/>
                  </a:lnTo>
                  <a:lnTo>
                    <a:pt x="234" y="226"/>
                  </a:lnTo>
                  <a:lnTo>
                    <a:pt x="234" y="226"/>
                  </a:lnTo>
                  <a:lnTo>
                    <a:pt x="234" y="222"/>
                  </a:lnTo>
                  <a:lnTo>
                    <a:pt x="236" y="222"/>
                  </a:lnTo>
                  <a:lnTo>
                    <a:pt x="238" y="222"/>
                  </a:lnTo>
                  <a:lnTo>
                    <a:pt x="240" y="222"/>
                  </a:lnTo>
                  <a:lnTo>
                    <a:pt x="240" y="220"/>
                  </a:lnTo>
                  <a:lnTo>
                    <a:pt x="240" y="216"/>
                  </a:lnTo>
                  <a:lnTo>
                    <a:pt x="238" y="214"/>
                  </a:lnTo>
                  <a:lnTo>
                    <a:pt x="234" y="214"/>
                  </a:lnTo>
                  <a:lnTo>
                    <a:pt x="232" y="214"/>
                  </a:lnTo>
                  <a:lnTo>
                    <a:pt x="230" y="214"/>
                  </a:lnTo>
                  <a:lnTo>
                    <a:pt x="230" y="212"/>
                  </a:lnTo>
                  <a:lnTo>
                    <a:pt x="230" y="210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30" y="206"/>
                  </a:lnTo>
                  <a:lnTo>
                    <a:pt x="228" y="206"/>
                  </a:lnTo>
                  <a:lnTo>
                    <a:pt x="228" y="206"/>
                  </a:lnTo>
                  <a:lnTo>
                    <a:pt x="228" y="204"/>
                  </a:lnTo>
                  <a:lnTo>
                    <a:pt x="230" y="204"/>
                  </a:lnTo>
                  <a:lnTo>
                    <a:pt x="230" y="204"/>
                  </a:lnTo>
                  <a:lnTo>
                    <a:pt x="230" y="202"/>
                  </a:lnTo>
                  <a:lnTo>
                    <a:pt x="224" y="202"/>
                  </a:lnTo>
                  <a:lnTo>
                    <a:pt x="224" y="200"/>
                  </a:lnTo>
                  <a:lnTo>
                    <a:pt x="222" y="198"/>
                  </a:lnTo>
                  <a:lnTo>
                    <a:pt x="224" y="196"/>
                  </a:lnTo>
                  <a:lnTo>
                    <a:pt x="224" y="194"/>
                  </a:lnTo>
                  <a:lnTo>
                    <a:pt x="226" y="194"/>
                  </a:lnTo>
                  <a:lnTo>
                    <a:pt x="230" y="196"/>
                  </a:lnTo>
                  <a:lnTo>
                    <a:pt x="230" y="196"/>
                  </a:lnTo>
                  <a:lnTo>
                    <a:pt x="232" y="196"/>
                  </a:lnTo>
                  <a:lnTo>
                    <a:pt x="232" y="194"/>
                  </a:lnTo>
                  <a:lnTo>
                    <a:pt x="238" y="194"/>
                  </a:lnTo>
                  <a:lnTo>
                    <a:pt x="238" y="194"/>
                  </a:lnTo>
                  <a:lnTo>
                    <a:pt x="240" y="192"/>
                  </a:lnTo>
                  <a:lnTo>
                    <a:pt x="238" y="190"/>
                  </a:lnTo>
                  <a:lnTo>
                    <a:pt x="238" y="190"/>
                  </a:lnTo>
                  <a:lnTo>
                    <a:pt x="236" y="186"/>
                  </a:lnTo>
                  <a:lnTo>
                    <a:pt x="236" y="184"/>
                  </a:lnTo>
                  <a:lnTo>
                    <a:pt x="236" y="184"/>
                  </a:lnTo>
                  <a:lnTo>
                    <a:pt x="238" y="180"/>
                  </a:lnTo>
                  <a:lnTo>
                    <a:pt x="236" y="178"/>
                  </a:lnTo>
                  <a:lnTo>
                    <a:pt x="234" y="178"/>
                  </a:lnTo>
                  <a:lnTo>
                    <a:pt x="232" y="180"/>
                  </a:lnTo>
                  <a:lnTo>
                    <a:pt x="230" y="180"/>
                  </a:lnTo>
                  <a:lnTo>
                    <a:pt x="228" y="180"/>
                  </a:lnTo>
                  <a:lnTo>
                    <a:pt x="228" y="176"/>
                  </a:lnTo>
                  <a:lnTo>
                    <a:pt x="226" y="17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8" y="174"/>
                  </a:lnTo>
                  <a:lnTo>
                    <a:pt x="216" y="174"/>
                  </a:lnTo>
                  <a:lnTo>
                    <a:pt x="216" y="172"/>
                  </a:lnTo>
                  <a:lnTo>
                    <a:pt x="216" y="172"/>
                  </a:lnTo>
                  <a:lnTo>
                    <a:pt x="216" y="168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4"/>
                  </a:lnTo>
                  <a:lnTo>
                    <a:pt x="212" y="162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12" y="158"/>
                  </a:lnTo>
                  <a:lnTo>
                    <a:pt x="212" y="156"/>
                  </a:lnTo>
                  <a:lnTo>
                    <a:pt x="202" y="130"/>
                  </a:lnTo>
                  <a:lnTo>
                    <a:pt x="198" y="126"/>
                  </a:lnTo>
                  <a:lnTo>
                    <a:pt x="198" y="122"/>
                  </a:lnTo>
                  <a:lnTo>
                    <a:pt x="202" y="120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20"/>
                  </a:lnTo>
                  <a:lnTo>
                    <a:pt x="212" y="122"/>
                  </a:lnTo>
                  <a:lnTo>
                    <a:pt x="214" y="122"/>
                  </a:lnTo>
                  <a:lnTo>
                    <a:pt x="216" y="120"/>
                  </a:lnTo>
                  <a:lnTo>
                    <a:pt x="218" y="120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20" y="114"/>
                  </a:lnTo>
                  <a:lnTo>
                    <a:pt x="226" y="116"/>
                  </a:lnTo>
                  <a:lnTo>
                    <a:pt x="228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0" y="110"/>
                  </a:lnTo>
                  <a:lnTo>
                    <a:pt x="230" y="108"/>
                  </a:lnTo>
                  <a:lnTo>
                    <a:pt x="232" y="108"/>
                  </a:lnTo>
                  <a:lnTo>
                    <a:pt x="236" y="108"/>
                  </a:lnTo>
                  <a:lnTo>
                    <a:pt x="238" y="108"/>
                  </a:lnTo>
                  <a:lnTo>
                    <a:pt x="240" y="108"/>
                  </a:lnTo>
                  <a:lnTo>
                    <a:pt x="240" y="104"/>
                  </a:lnTo>
                  <a:lnTo>
                    <a:pt x="242" y="98"/>
                  </a:lnTo>
                  <a:lnTo>
                    <a:pt x="242" y="96"/>
                  </a:lnTo>
                  <a:lnTo>
                    <a:pt x="250" y="94"/>
                  </a:lnTo>
                  <a:lnTo>
                    <a:pt x="252" y="92"/>
                  </a:lnTo>
                  <a:lnTo>
                    <a:pt x="252" y="92"/>
                  </a:lnTo>
                  <a:lnTo>
                    <a:pt x="254" y="90"/>
                  </a:lnTo>
                  <a:lnTo>
                    <a:pt x="254" y="88"/>
                  </a:lnTo>
                  <a:lnTo>
                    <a:pt x="262" y="90"/>
                  </a:lnTo>
                  <a:lnTo>
                    <a:pt x="264" y="90"/>
                  </a:lnTo>
                  <a:lnTo>
                    <a:pt x="266" y="90"/>
                  </a:lnTo>
                  <a:lnTo>
                    <a:pt x="268" y="88"/>
                  </a:lnTo>
                  <a:lnTo>
                    <a:pt x="270" y="90"/>
                  </a:lnTo>
                  <a:lnTo>
                    <a:pt x="272" y="96"/>
                  </a:lnTo>
                  <a:lnTo>
                    <a:pt x="274" y="98"/>
                  </a:lnTo>
                  <a:lnTo>
                    <a:pt x="276" y="98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80" y="90"/>
                  </a:lnTo>
                  <a:lnTo>
                    <a:pt x="282" y="82"/>
                  </a:lnTo>
                  <a:lnTo>
                    <a:pt x="282" y="80"/>
                  </a:lnTo>
                  <a:lnTo>
                    <a:pt x="284" y="80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2" y="78"/>
                  </a:lnTo>
                  <a:lnTo>
                    <a:pt x="294" y="74"/>
                  </a:lnTo>
                  <a:lnTo>
                    <a:pt x="294" y="74"/>
                  </a:lnTo>
                  <a:lnTo>
                    <a:pt x="300" y="72"/>
                  </a:lnTo>
                  <a:lnTo>
                    <a:pt x="302" y="70"/>
                  </a:lnTo>
                  <a:lnTo>
                    <a:pt x="302" y="64"/>
                  </a:lnTo>
                  <a:lnTo>
                    <a:pt x="302" y="58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6" y="40"/>
                  </a:lnTo>
                  <a:lnTo>
                    <a:pt x="308" y="36"/>
                  </a:lnTo>
                  <a:lnTo>
                    <a:pt x="312" y="32"/>
                  </a:lnTo>
                  <a:lnTo>
                    <a:pt x="314" y="32"/>
                  </a:lnTo>
                  <a:lnTo>
                    <a:pt x="320" y="36"/>
                  </a:lnTo>
                  <a:lnTo>
                    <a:pt x="326" y="38"/>
                  </a:lnTo>
                  <a:lnTo>
                    <a:pt x="328" y="38"/>
                  </a:lnTo>
                  <a:lnTo>
                    <a:pt x="330" y="36"/>
                  </a:lnTo>
                  <a:lnTo>
                    <a:pt x="330" y="34"/>
                  </a:lnTo>
                  <a:lnTo>
                    <a:pt x="328" y="28"/>
                  </a:lnTo>
                  <a:lnTo>
                    <a:pt x="328" y="26"/>
                  </a:lnTo>
                  <a:lnTo>
                    <a:pt x="328" y="24"/>
                  </a:lnTo>
                  <a:lnTo>
                    <a:pt x="332" y="24"/>
                  </a:lnTo>
                  <a:lnTo>
                    <a:pt x="336" y="24"/>
                  </a:lnTo>
                  <a:lnTo>
                    <a:pt x="338" y="24"/>
                  </a:lnTo>
                  <a:lnTo>
                    <a:pt x="340" y="22"/>
                  </a:lnTo>
                  <a:lnTo>
                    <a:pt x="344" y="16"/>
                  </a:lnTo>
                  <a:lnTo>
                    <a:pt x="346" y="10"/>
                  </a:lnTo>
                  <a:lnTo>
                    <a:pt x="348" y="8"/>
                  </a:lnTo>
                  <a:lnTo>
                    <a:pt x="350" y="8"/>
                  </a:lnTo>
                  <a:lnTo>
                    <a:pt x="358" y="0"/>
                  </a:lnTo>
                  <a:lnTo>
                    <a:pt x="360" y="4"/>
                  </a:lnTo>
                  <a:lnTo>
                    <a:pt x="360" y="68"/>
                  </a:lnTo>
                  <a:lnTo>
                    <a:pt x="426" y="66"/>
                  </a:lnTo>
                  <a:lnTo>
                    <a:pt x="470" y="130"/>
                  </a:lnTo>
                  <a:lnTo>
                    <a:pt x="476" y="128"/>
                  </a:lnTo>
                  <a:lnTo>
                    <a:pt x="484" y="126"/>
                  </a:lnTo>
                  <a:lnTo>
                    <a:pt x="486" y="126"/>
                  </a:lnTo>
                  <a:lnTo>
                    <a:pt x="486" y="128"/>
                  </a:lnTo>
                  <a:lnTo>
                    <a:pt x="488" y="130"/>
                  </a:lnTo>
                  <a:lnTo>
                    <a:pt x="492" y="130"/>
                  </a:lnTo>
                  <a:lnTo>
                    <a:pt x="494" y="130"/>
                  </a:lnTo>
                  <a:lnTo>
                    <a:pt x="496" y="128"/>
                  </a:lnTo>
                  <a:lnTo>
                    <a:pt x="496" y="126"/>
                  </a:lnTo>
                  <a:lnTo>
                    <a:pt x="498" y="124"/>
                  </a:lnTo>
                  <a:lnTo>
                    <a:pt x="500" y="124"/>
                  </a:lnTo>
                  <a:lnTo>
                    <a:pt x="508" y="128"/>
                  </a:lnTo>
                  <a:lnTo>
                    <a:pt x="512" y="128"/>
                  </a:lnTo>
                  <a:lnTo>
                    <a:pt x="514" y="128"/>
                  </a:lnTo>
                  <a:lnTo>
                    <a:pt x="516" y="128"/>
                  </a:lnTo>
                  <a:lnTo>
                    <a:pt x="518" y="128"/>
                  </a:lnTo>
                  <a:lnTo>
                    <a:pt x="520" y="128"/>
                  </a:lnTo>
                  <a:lnTo>
                    <a:pt x="522" y="130"/>
                  </a:lnTo>
                  <a:lnTo>
                    <a:pt x="524" y="130"/>
                  </a:lnTo>
                  <a:lnTo>
                    <a:pt x="526" y="130"/>
                  </a:lnTo>
                  <a:lnTo>
                    <a:pt x="526" y="130"/>
                  </a:lnTo>
                  <a:lnTo>
                    <a:pt x="530" y="130"/>
                  </a:lnTo>
                  <a:lnTo>
                    <a:pt x="532" y="128"/>
                  </a:lnTo>
                  <a:lnTo>
                    <a:pt x="532" y="128"/>
                  </a:lnTo>
                  <a:lnTo>
                    <a:pt x="534" y="130"/>
                  </a:lnTo>
                  <a:lnTo>
                    <a:pt x="536" y="136"/>
                  </a:lnTo>
                  <a:lnTo>
                    <a:pt x="556" y="142"/>
                  </a:lnTo>
                  <a:lnTo>
                    <a:pt x="556" y="144"/>
                  </a:lnTo>
                  <a:lnTo>
                    <a:pt x="558" y="146"/>
                  </a:lnTo>
                  <a:lnTo>
                    <a:pt x="562" y="146"/>
                  </a:lnTo>
                  <a:lnTo>
                    <a:pt x="566" y="150"/>
                  </a:lnTo>
                  <a:lnTo>
                    <a:pt x="570" y="152"/>
                  </a:lnTo>
                  <a:lnTo>
                    <a:pt x="572" y="154"/>
                  </a:lnTo>
                  <a:lnTo>
                    <a:pt x="574" y="154"/>
                  </a:lnTo>
                  <a:lnTo>
                    <a:pt x="577" y="156"/>
                  </a:lnTo>
                  <a:lnTo>
                    <a:pt x="579" y="158"/>
                  </a:lnTo>
                  <a:lnTo>
                    <a:pt x="581" y="158"/>
                  </a:lnTo>
                  <a:lnTo>
                    <a:pt x="583" y="160"/>
                  </a:lnTo>
                  <a:lnTo>
                    <a:pt x="585" y="162"/>
                  </a:lnTo>
                  <a:lnTo>
                    <a:pt x="589" y="162"/>
                  </a:lnTo>
                  <a:lnTo>
                    <a:pt x="593" y="164"/>
                  </a:lnTo>
                  <a:lnTo>
                    <a:pt x="595" y="164"/>
                  </a:lnTo>
                  <a:lnTo>
                    <a:pt x="601" y="166"/>
                  </a:lnTo>
                  <a:lnTo>
                    <a:pt x="605" y="174"/>
                  </a:lnTo>
                  <a:lnTo>
                    <a:pt x="593" y="182"/>
                  </a:lnTo>
                  <a:lnTo>
                    <a:pt x="647" y="260"/>
                  </a:lnTo>
                  <a:lnTo>
                    <a:pt x="701" y="248"/>
                  </a:lnTo>
                  <a:lnTo>
                    <a:pt x="725" y="248"/>
                  </a:lnTo>
                  <a:lnTo>
                    <a:pt x="779" y="236"/>
                  </a:lnTo>
                  <a:lnTo>
                    <a:pt x="793" y="230"/>
                  </a:lnTo>
                  <a:lnTo>
                    <a:pt x="793" y="230"/>
                  </a:lnTo>
                  <a:lnTo>
                    <a:pt x="919" y="188"/>
                  </a:lnTo>
                  <a:lnTo>
                    <a:pt x="919" y="188"/>
                  </a:lnTo>
                  <a:lnTo>
                    <a:pt x="919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4336" y="1926"/>
              <a:ext cx="508" cy="394"/>
            </a:xfrm>
            <a:custGeom>
              <a:avLst/>
              <a:gdLst>
                <a:gd name="T0" fmla="*/ 388 w 508"/>
                <a:gd name="T1" fmla="*/ 0 h 394"/>
                <a:gd name="T2" fmla="*/ 448 w 508"/>
                <a:gd name="T3" fmla="*/ 136 h 394"/>
                <a:gd name="T4" fmla="*/ 458 w 508"/>
                <a:gd name="T5" fmla="*/ 148 h 394"/>
                <a:gd name="T6" fmla="*/ 464 w 508"/>
                <a:gd name="T7" fmla="*/ 154 h 394"/>
                <a:gd name="T8" fmla="*/ 474 w 508"/>
                <a:gd name="T9" fmla="*/ 146 h 394"/>
                <a:gd name="T10" fmla="*/ 484 w 508"/>
                <a:gd name="T11" fmla="*/ 144 h 394"/>
                <a:gd name="T12" fmla="*/ 488 w 508"/>
                <a:gd name="T13" fmla="*/ 144 h 394"/>
                <a:gd name="T14" fmla="*/ 488 w 508"/>
                <a:gd name="T15" fmla="*/ 146 h 394"/>
                <a:gd name="T16" fmla="*/ 500 w 508"/>
                <a:gd name="T17" fmla="*/ 144 h 394"/>
                <a:gd name="T18" fmla="*/ 506 w 508"/>
                <a:gd name="T19" fmla="*/ 140 h 394"/>
                <a:gd name="T20" fmla="*/ 506 w 508"/>
                <a:gd name="T21" fmla="*/ 146 h 394"/>
                <a:gd name="T22" fmla="*/ 490 w 508"/>
                <a:gd name="T23" fmla="*/ 156 h 394"/>
                <a:gd name="T24" fmla="*/ 478 w 508"/>
                <a:gd name="T25" fmla="*/ 164 h 394"/>
                <a:gd name="T26" fmla="*/ 470 w 508"/>
                <a:gd name="T27" fmla="*/ 172 h 394"/>
                <a:gd name="T28" fmla="*/ 462 w 508"/>
                <a:gd name="T29" fmla="*/ 186 h 394"/>
                <a:gd name="T30" fmla="*/ 460 w 508"/>
                <a:gd name="T31" fmla="*/ 192 h 394"/>
                <a:gd name="T32" fmla="*/ 444 w 508"/>
                <a:gd name="T33" fmla="*/ 202 h 394"/>
                <a:gd name="T34" fmla="*/ 412 w 508"/>
                <a:gd name="T35" fmla="*/ 218 h 394"/>
                <a:gd name="T36" fmla="*/ 384 w 508"/>
                <a:gd name="T37" fmla="*/ 236 h 394"/>
                <a:gd name="T38" fmla="*/ 380 w 508"/>
                <a:gd name="T39" fmla="*/ 248 h 394"/>
                <a:gd name="T40" fmla="*/ 386 w 508"/>
                <a:gd name="T41" fmla="*/ 254 h 394"/>
                <a:gd name="T42" fmla="*/ 368 w 508"/>
                <a:gd name="T43" fmla="*/ 272 h 394"/>
                <a:gd name="T44" fmla="*/ 346 w 508"/>
                <a:gd name="T45" fmla="*/ 280 h 394"/>
                <a:gd name="T46" fmla="*/ 324 w 508"/>
                <a:gd name="T47" fmla="*/ 286 h 394"/>
                <a:gd name="T48" fmla="*/ 316 w 508"/>
                <a:gd name="T49" fmla="*/ 298 h 394"/>
                <a:gd name="T50" fmla="*/ 302 w 508"/>
                <a:gd name="T51" fmla="*/ 308 h 394"/>
                <a:gd name="T52" fmla="*/ 278 w 508"/>
                <a:gd name="T53" fmla="*/ 340 h 394"/>
                <a:gd name="T54" fmla="*/ 256 w 508"/>
                <a:gd name="T55" fmla="*/ 354 h 394"/>
                <a:gd name="T56" fmla="*/ 218 w 508"/>
                <a:gd name="T57" fmla="*/ 368 h 394"/>
                <a:gd name="T58" fmla="*/ 180 w 508"/>
                <a:gd name="T59" fmla="*/ 382 h 394"/>
                <a:gd name="T60" fmla="*/ 84 w 508"/>
                <a:gd name="T61" fmla="*/ 262 h 394"/>
                <a:gd name="T62" fmla="*/ 64 w 508"/>
                <a:gd name="T63" fmla="*/ 182 h 394"/>
                <a:gd name="T64" fmla="*/ 54 w 508"/>
                <a:gd name="T65" fmla="*/ 166 h 394"/>
                <a:gd name="T66" fmla="*/ 32 w 508"/>
                <a:gd name="T67" fmla="*/ 142 h 394"/>
                <a:gd name="T68" fmla="*/ 22 w 508"/>
                <a:gd name="T69" fmla="*/ 130 h 394"/>
                <a:gd name="T70" fmla="*/ 16 w 508"/>
                <a:gd name="T71" fmla="*/ 130 h 394"/>
                <a:gd name="T72" fmla="*/ 10 w 508"/>
                <a:gd name="T73" fmla="*/ 126 h 394"/>
                <a:gd name="T74" fmla="*/ 0 w 508"/>
                <a:gd name="T75" fmla="*/ 116 h 394"/>
                <a:gd name="T76" fmla="*/ 18 w 508"/>
                <a:gd name="T77" fmla="*/ 110 h 394"/>
                <a:gd name="T78" fmla="*/ 26 w 508"/>
                <a:gd name="T79" fmla="*/ 96 h 394"/>
                <a:gd name="T80" fmla="*/ 34 w 508"/>
                <a:gd name="T81" fmla="*/ 86 h 394"/>
                <a:gd name="T82" fmla="*/ 44 w 508"/>
                <a:gd name="T83" fmla="*/ 72 h 394"/>
                <a:gd name="T84" fmla="*/ 54 w 508"/>
                <a:gd name="T85" fmla="*/ 60 h 394"/>
                <a:gd name="T86" fmla="*/ 70 w 508"/>
                <a:gd name="T87" fmla="*/ 40 h 394"/>
                <a:gd name="T88" fmla="*/ 88 w 508"/>
                <a:gd name="T89" fmla="*/ 24 h 394"/>
                <a:gd name="T90" fmla="*/ 104 w 508"/>
                <a:gd name="T91" fmla="*/ 18 h 394"/>
                <a:gd name="T92" fmla="*/ 114 w 508"/>
                <a:gd name="T93" fmla="*/ 18 h 394"/>
                <a:gd name="T94" fmla="*/ 238 w 508"/>
                <a:gd name="T95" fmla="*/ 1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8" h="394">
                  <a:moveTo>
                    <a:pt x="238" y="14"/>
                  </a:moveTo>
                  <a:lnTo>
                    <a:pt x="262" y="12"/>
                  </a:lnTo>
                  <a:lnTo>
                    <a:pt x="264" y="10"/>
                  </a:lnTo>
                  <a:lnTo>
                    <a:pt x="388" y="0"/>
                  </a:lnTo>
                  <a:lnTo>
                    <a:pt x="366" y="92"/>
                  </a:lnTo>
                  <a:lnTo>
                    <a:pt x="426" y="100"/>
                  </a:lnTo>
                  <a:lnTo>
                    <a:pt x="448" y="134"/>
                  </a:lnTo>
                  <a:lnTo>
                    <a:pt x="448" y="136"/>
                  </a:lnTo>
                  <a:lnTo>
                    <a:pt x="454" y="146"/>
                  </a:lnTo>
                  <a:lnTo>
                    <a:pt x="456" y="146"/>
                  </a:lnTo>
                  <a:lnTo>
                    <a:pt x="456" y="146"/>
                  </a:lnTo>
                  <a:lnTo>
                    <a:pt x="458" y="148"/>
                  </a:lnTo>
                  <a:lnTo>
                    <a:pt x="458" y="148"/>
                  </a:lnTo>
                  <a:lnTo>
                    <a:pt x="460" y="150"/>
                  </a:lnTo>
                  <a:lnTo>
                    <a:pt x="462" y="154"/>
                  </a:lnTo>
                  <a:lnTo>
                    <a:pt x="464" y="154"/>
                  </a:lnTo>
                  <a:lnTo>
                    <a:pt x="466" y="150"/>
                  </a:lnTo>
                  <a:lnTo>
                    <a:pt x="468" y="150"/>
                  </a:lnTo>
                  <a:lnTo>
                    <a:pt x="472" y="150"/>
                  </a:lnTo>
                  <a:lnTo>
                    <a:pt x="474" y="146"/>
                  </a:lnTo>
                  <a:lnTo>
                    <a:pt x="480" y="144"/>
                  </a:lnTo>
                  <a:lnTo>
                    <a:pt x="482" y="146"/>
                  </a:lnTo>
                  <a:lnTo>
                    <a:pt x="484" y="146"/>
                  </a:lnTo>
                  <a:lnTo>
                    <a:pt x="484" y="144"/>
                  </a:lnTo>
                  <a:lnTo>
                    <a:pt x="486" y="144"/>
                  </a:lnTo>
                  <a:lnTo>
                    <a:pt x="486" y="144"/>
                  </a:lnTo>
                  <a:lnTo>
                    <a:pt x="486" y="142"/>
                  </a:lnTo>
                  <a:lnTo>
                    <a:pt x="488" y="144"/>
                  </a:lnTo>
                  <a:lnTo>
                    <a:pt x="488" y="144"/>
                  </a:lnTo>
                  <a:lnTo>
                    <a:pt x="488" y="144"/>
                  </a:lnTo>
                  <a:lnTo>
                    <a:pt x="488" y="144"/>
                  </a:lnTo>
                  <a:lnTo>
                    <a:pt x="488" y="146"/>
                  </a:lnTo>
                  <a:lnTo>
                    <a:pt x="490" y="148"/>
                  </a:lnTo>
                  <a:lnTo>
                    <a:pt x="492" y="148"/>
                  </a:lnTo>
                  <a:lnTo>
                    <a:pt x="494" y="146"/>
                  </a:lnTo>
                  <a:lnTo>
                    <a:pt x="500" y="144"/>
                  </a:lnTo>
                  <a:lnTo>
                    <a:pt x="500" y="142"/>
                  </a:lnTo>
                  <a:lnTo>
                    <a:pt x="502" y="142"/>
                  </a:lnTo>
                  <a:lnTo>
                    <a:pt x="504" y="140"/>
                  </a:lnTo>
                  <a:lnTo>
                    <a:pt x="506" y="140"/>
                  </a:lnTo>
                  <a:lnTo>
                    <a:pt x="508" y="140"/>
                  </a:lnTo>
                  <a:lnTo>
                    <a:pt x="508" y="142"/>
                  </a:lnTo>
                  <a:lnTo>
                    <a:pt x="508" y="142"/>
                  </a:lnTo>
                  <a:lnTo>
                    <a:pt x="506" y="146"/>
                  </a:lnTo>
                  <a:lnTo>
                    <a:pt x="506" y="148"/>
                  </a:lnTo>
                  <a:lnTo>
                    <a:pt x="502" y="150"/>
                  </a:lnTo>
                  <a:lnTo>
                    <a:pt x="496" y="156"/>
                  </a:lnTo>
                  <a:lnTo>
                    <a:pt x="490" y="156"/>
                  </a:lnTo>
                  <a:lnTo>
                    <a:pt x="482" y="160"/>
                  </a:lnTo>
                  <a:lnTo>
                    <a:pt x="480" y="162"/>
                  </a:lnTo>
                  <a:lnTo>
                    <a:pt x="478" y="164"/>
                  </a:lnTo>
                  <a:lnTo>
                    <a:pt x="478" y="164"/>
                  </a:lnTo>
                  <a:lnTo>
                    <a:pt x="476" y="164"/>
                  </a:lnTo>
                  <a:lnTo>
                    <a:pt x="474" y="166"/>
                  </a:lnTo>
                  <a:lnTo>
                    <a:pt x="474" y="166"/>
                  </a:lnTo>
                  <a:lnTo>
                    <a:pt x="470" y="172"/>
                  </a:lnTo>
                  <a:lnTo>
                    <a:pt x="468" y="178"/>
                  </a:lnTo>
                  <a:lnTo>
                    <a:pt x="466" y="182"/>
                  </a:lnTo>
                  <a:lnTo>
                    <a:pt x="464" y="182"/>
                  </a:lnTo>
                  <a:lnTo>
                    <a:pt x="462" y="186"/>
                  </a:lnTo>
                  <a:lnTo>
                    <a:pt x="462" y="188"/>
                  </a:lnTo>
                  <a:lnTo>
                    <a:pt x="462" y="190"/>
                  </a:lnTo>
                  <a:lnTo>
                    <a:pt x="462" y="190"/>
                  </a:lnTo>
                  <a:lnTo>
                    <a:pt x="460" y="192"/>
                  </a:lnTo>
                  <a:lnTo>
                    <a:pt x="458" y="192"/>
                  </a:lnTo>
                  <a:lnTo>
                    <a:pt x="456" y="194"/>
                  </a:lnTo>
                  <a:lnTo>
                    <a:pt x="450" y="200"/>
                  </a:lnTo>
                  <a:lnTo>
                    <a:pt x="444" y="202"/>
                  </a:lnTo>
                  <a:lnTo>
                    <a:pt x="438" y="206"/>
                  </a:lnTo>
                  <a:lnTo>
                    <a:pt x="426" y="212"/>
                  </a:lnTo>
                  <a:lnTo>
                    <a:pt x="422" y="212"/>
                  </a:lnTo>
                  <a:lnTo>
                    <a:pt x="412" y="218"/>
                  </a:lnTo>
                  <a:lnTo>
                    <a:pt x="402" y="222"/>
                  </a:lnTo>
                  <a:lnTo>
                    <a:pt x="390" y="230"/>
                  </a:lnTo>
                  <a:lnTo>
                    <a:pt x="384" y="234"/>
                  </a:lnTo>
                  <a:lnTo>
                    <a:pt x="384" y="236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6"/>
                  </a:lnTo>
                  <a:lnTo>
                    <a:pt x="380" y="248"/>
                  </a:lnTo>
                  <a:lnTo>
                    <a:pt x="380" y="250"/>
                  </a:lnTo>
                  <a:lnTo>
                    <a:pt x="382" y="252"/>
                  </a:lnTo>
                  <a:lnTo>
                    <a:pt x="384" y="254"/>
                  </a:lnTo>
                  <a:lnTo>
                    <a:pt x="386" y="254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8"/>
                  </a:lnTo>
                  <a:lnTo>
                    <a:pt x="368" y="272"/>
                  </a:lnTo>
                  <a:lnTo>
                    <a:pt x="352" y="274"/>
                  </a:lnTo>
                  <a:lnTo>
                    <a:pt x="350" y="274"/>
                  </a:lnTo>
                  <a:lnTo>
                    <a:pt x="348" y="278"/>
                  </a:lnTo>
                  <a:lnTo>
                    <a:pt x="346" y="280"/>
                  </a:lnTo>
                  <a:lnTo>
                    <a:pt x="344" y="282"/>
                  </a:lnTo>
                  <a:lnTo>
                    <a:pt x="340" y="282"/>
                  </a:lnTo>
                  <a:lnTo>
                    <a:pt x="326" y="284"/>
                  </a:lnTo>
                  <a:lnTo>
                    <a:pt x="324" y="286"/>
                  </a:lnTo>
                  <a:lnTo>
                    <a:pt x="322" y="288"/>
                  </a:lnTo>
                  <a:lnTo>
                    <a:pt x="320" y="290"/>
                  </a:lnTo>
                  <a:lnTo>
                    <a:pt x="318" y="294"/>
                  </a:lnTo>
                  <a:lnTo>
                    <a:pt x="316" y="298"/>
                  </a:lnTo>
                  <a:lnTo>
                    <a:pt x="314" y="300"/>
                  </a:lnTo>
                  <a:lnTo>
                    <a:pt x="306" y="306"/>
                  </a:lnTo>
                  <a:lnTo>
                    <a:pt x="304" y="306"/>
                  </a:lnTo>
                  <a:lnTo>
                    <a:pt x="302" y="308"/>
                  </a:lnTo>
                  <a:lnTo>
                    <a:pt x="306" y="318"/>
                  </a:lnTo>
                  <a:lnTo>
                    <a:pt x="288" y="326"/>
                  </a:lnTo>
                  <a:lnTo>
                    <a:pt x="284" y="332"/>
                  </a:lnTo>
                  <a:lnTo>
                    <a:pt x="278" y="340"/>
                  </a:lnTo>
                  <a:lnTo>
                    <a:pt x="274" y="344"/>
                  </a:lnTo>
                  <a:lnTo>
                    <a:pt x="272" y="346"/>
                  </a:lnTo>
                  <a:lnTo>
                    <a:pt x="268" y="348"/>
                  </a:lnTo>
                  <a:lnTo>
                    <a:pt x="256" y="354"/>
                  </a:lnTo>
                  <a:lnTo>
                    <a:pt x="254" y="354"/>
                  </a:lnTo>
                  <a:lnTo>
                    <a:pt x="240" y="356"/>
                  </a:lnTo>
                  <a:lnTo>
                    <a:pt x="228" y="364"/>
                  </a:lnTo>
                  <a:lnTo>
                    <a:pt x="218" y="368"/>
                  </a:lnTo>
                  <a:lnTo>
                    <a:pt x="204" y="376"/>
                  </a:lnTo>
                  <a:lnTo>
                    <a:pt x="196" y="380"/>
                  </a:lnTo>
                  <a:lnTo>
                    <a:pt x="190" y="380"/>
                  </a:lnTo>
                  <a:lnTo>
                    <a:pt x="180" y="382"/>
                  </a:lnTo>
                  <a:lnTo>
                    <a:pt x="128" y="394"/>
                  </a:lnTo>
                  <a:lnTo>
                    <a:pt x="120" y="372"/>
                  </a:lnTo>
                  <a:lnTo>
                    <a:pt x="60" y="274"/>
                  </a:lnTo>
                  <a:lnTo>
                    <a:pt x="84" y="262"/>
                  </a:lnTo>
                  <a:lnTo>
                    <a:pt x="80" y="256"/>
                  </a:lnTo>
                  <a:lnTo>
                    <a:pt x="110" y="238"/>
                  </a:lnTo>
                  <a:lnTo>
                    <a:pt x="112" y="236"/>
                  </a:lnTo>
                  <a:lnTo>
                    <a:pt x="64" y="182"/>
                  </a:lnTo>
                  <a:lnTo>
                    <a:pt x="58" y="180"/>
                  </a:lnTo>
                  <a:lnTo>
                    <a:pt x="58" y="176"/>
                  </a:lnTo>
                  <a:lnTo>
                    <a:pt x="56" y="170"/>
                  </a:lnTo>
                  <a:lnTo>
                    <a:pt x="54" y="166"/>
                  </a:lnTo>
                  <a:lnTo>
                    <a:pt x="38" y="152"/>
                  </a:lnTo>
                  <a:lnTo>
                    <a:pt x="34" y="150"/>
                  </a:lnTo>
                  <a:lnTo>
                    <a:pt x="32" y="148"/>
                  </a:lnTo>
                  <a:lnTo>
                    <a:pt x="32" y="142"/>
                  </a:lnTo>
                  <a:lnTo>
                    <a:pt x="26" y="140"/>
                  </a:lnTo>
                  <a:lnTo>
                    <a:pt x="26" y="136"/>
                  </a:lnTo>
                  <a:lnTo>
                    <a:pt x="24" y="134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6" y="128"/>
                  </a:lnTo>
                  <a:lnTo>
                    <a:pt x="16" y="130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4" y="124"/>
                  </a:lnTo>
                  <a:lnTo>
                    <a:pt x="2" y="124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2" y="112"/>
                  </a:lnTo>
                  <a:lnTo>
                    <a:pt x="10" y="114"/>
                  </a:lnTo>
                  <a:lnTo>
                    <a:pt x="12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6" y="92"/>
                  </a:lnTo>
                  <a:lnTo>
                    <a:pt x="32" y="92"/>
                  </a:lnTo>
                  <a:lnTo>
                    <a:pt x="34" y="88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8" y="68"/>
                  </a:lnTo>
                  <a:lnTo>
                    <a:pt x="52" y="66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6" y="56"/>
                  </a:lnTo>
                  <a:lnTo>
                    <a:pt x="58" y="50"/>
                  </a:lnTo>
                  <a:lnTo>
                    <a:pt x="64" y="44"/>
                  </a:lnTo>
                  <a:lnTo>
                    <a:pt x="70" y="40"/>
                  </a:lnTo>
                  <a:lnTo>
                    <a:pt x="72" y="36"/>
                  </a:lnTo>
                  <a:lnTo>
                    <a:pt x="76" y="28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92" y="26"/>
                  </a:lnTo>
                  <a:lnTo>
                    <a:pt x="98" y="30"/>
                  </a:lnTo>
                  <a:lnTo>
                    <a:pt x="102" y="24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10" y="18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200" y="18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3366" y="1996"/>
              <a:ext cx="424" cy="510"/>
            </a:xfrm>
            <a:custGeom>
              <a:avLst/>
              <a:gdLst>
                <a:gd name="T0" fmla="*/ 160 w 424"/>
                <a:gd name="T1" fmla="*/ 28 h 510"/>
                <a:gd name="T2" fmla="*/ 160 w 424"/>
                <a:gd name="T3" fmla="*/ 58 h 510"/>
                <a:gd name="T4" fmla="*/ 158 w 424"/>
                <a:gd name="T5" fmla="*/ 78 h 510"/>
                <a:gd name="T6" fmla="*/ 148 w 424"/>
                <a:gd name="T7" fmla="*/ 102 h 510"/>
                <a:gd name="T8" fmla="*/ 140 w 424"/>
                <a:gd name="T9" fmla="*/ 120 h 510"/>
                <a:gd name="T10" fmla="*/ 134 w 424"/>
                <a:gd name="T11" fmla="*/ 140 h 510"/>
                <a:gd name="T12" fmla="*/ 130 w 424"/>
                <a:gd name="T13" fmla="*/ 154 h 510"/>
                <a:gd name="T14" fmla="*/ 120 w 424"/>
                <a:gd name="T15" fmla="*/ 184 h 510"/>
                <a:gd name="T16" fmla="*/ 116 w 424"/>
                <a:gd name="T17" fmla="*/ 196 h 510"/>
                <a:gd name="T18" fmla="*/ 216 w 424"/>
                <a:gd name="T19" fmla="*/ 186 h 510"/>
                <a:gd name="T20" fmla="*/ 224 w 424"/>
                <a:gd name="T21" fmla="*/ 190 h 510"/>
                <a:gd name="T22" fmla="*/ 242 w 424"/>
                <a:gd name="T23" fmla="*/ 192 h 510"/>
                <a:gd name="T24" fmla="*/ 268 w 424"/>
                <a:gd name="T25" fmla="*/ 210 h 510"/>
                <a:gd name="T26" fmla="*/ 284 w 424"/>
                <a:gd name="T27" fmla="*/ 230 h 510"/>
                <a:gd name="T28" fmla="*/ 288 w 424"/>
                <a:gd name="T29" fmla="*/ 244 h 510"/>
                <a:gd name="T30" fmla="*/ 296 w 424"/>
                <a:gd name="T31" fmla="*/ 262 h 510"/>
                <a:gd name="T32" fmla="*/ 332 w 424"/>
                <a:gd name="T33" fmla="*/ 264 h 510"/>
                <a:gd name="T34" fmla="*/ 328 w 424"/>
                <a:gd name="T35" fmla="*/ 270 h 510"/>
                <a:gd name="T36" fmla="*/ 330 w 424"/>
                <a:gd name="T37" fmla="*/ 280 h 510"/>
                <a:gd name="T38" fmla="*/ 334 w 424"/>
                <a:gd name="T39" fmla="*/ 290 h 510"/>
                <a:gd name="T40" fmla="*/ 330 w 424"/>
                <a:gd name="T41" fmla="*/ 296 h 510"/>
                <a:gd name="T42" fmla="*/ 332 w 424"/>
                <a:gd name="T43" fmla="*/ 310 h 510"/>
                <a:gd name="T44" fmla="*/ 342 w 424"/>
                <a:gd name="T45" fmla="*/ 312 h 510"/>
                <a:gd name="T46" fmla="*/ 414 w 424"/>
                <a:gd name="T47" fmla="*/ 338 h 510"/>
                <a:gd name="T48" fmla="*/ 356 w 424"/>
                <a:gd name="T49" fmla="*/ 386 h 510"/>
                <a:gd name="T50" fmla="*/ 186 w 424"/>
                <a:gd name="T51" fmla="*/ 458 h 510"/>
                <a:gd name="T52" fmla="*/ 184 w 424"/>
                <a:gd name="T53" fmla="*/ 464 h 510"/>
                <a:gd name="T54" fmla="*/ 170 w 424"/>
                <a:gd name="T55" fmla="*/ 464 h 510"/>
                <a:gd name="T56" fmla="*/ 152 w 424"/>
                <a:gd name="T57" fmla="*/ 466 h 510"/>
                <a:gd name="T58" fmla="*/ 132 w 424"/>
                <a:gd name="T59" fmla="*/ 472 h 510"/>
                <a:gd name="T60" fmla="*/ 120 w 424"/>
                <a:gd name="T61" fmla="*/ 476 h 510"/>
                <a:gd name="T62" fmla="*/ 106 w 424"/>
                <a:gd name="T63" fmla="*/ 474 h 510"/>
                <a:gd name="T64" fmla="*/ 98 w 424"/>
                <a:gd name="T65" fmla="*/ 484 h 510"/>
                <a:gd name="T66" fmla="*/ 86 w 424"/>
                <a:gd name="T67" fmla="*/ 490 h 510"/>
                <a:gd name="T68" fmla="*/ 60 w 424"/>
                <a:gd name="T69" fmla="*/ 492 h 510"/>
                <a:gd name="T70" fmla="*/ 48 w 424"/>
                <a:gd name="T71" fmla="*/ 500 h 510"/>
                <a:gd name="T72" fmla="*/ 40 w 424"/>
                <a:gd name="T73" fmla="*/ 506 h 510"/>
                <a:gd name="T74" fmla="*/ 22 w 424"/>
                <a:gd name="T75" fmla="*/ 506 h 510"/>
                <a:gd name="T76" fmla="*/ 20 w 424"/>
                <a:gd name="T77" fmla="*/ 510 h 510"/>
                <a:gd name="T78" fmla="*/ 0 w 424"/>
                <a:gd name="T79" fmla="*/ 490 h 510"/>
                <a:gd name="T80" fmla="*/ 22 w 424"/>
                <a:gd name="T81" fmla="*/ 468 h 510"/>
                <a:gd name="T82" fmla="*/ 64 w 424"/>
                <a:gd name="T83" fmla="*/ 426 h 510"/>
                <a:gd name="T84" fmla="*/ 72 w 424"/>
                <a:gd name="T85" fmla="*/ 396 h 510"/>
                <a:gd name="T86" fmla="*/ 70 w 424"/>
                <a:gd name="T87" fmla="*/ 362 h 510"/>
                <a:gd name="T88" fmla="*/ 76 w 424"/>
                <a:gd name="T89" fmla="*/ 328 h 510"/>
                <a:gd name="T90" fmla="*/ 90 w 424"/>
                <a:gd name="T91" fmla="*/ 308 h 510"/>
                <a:gd name="T92" fmla="*/ 108 w 424"/>
                <a:gd name="T93" fmla="*/ 286 h 510"/>
                <a:gd name="T94" fmla="*/ 112 w 424"/>
                <a:gd name="T95" fmla="*/ 262 h 510"/>
                <a:gd name="T96" fmla="*/ 96 w 424"/>
                <a:gd name="T97" fmla="*/ 256 h 510"/>
                <a:gd name="T98" fmla="*/ 72 w 424"/>
                <a:gd name="T99" fmla="*/ 230 h 510"/>
                <a:gd name="T100" fmla="*/ 54 w 424"/>
                <a:gd name="T101" fmla="*/ 196 h 510"/>
                <a:gd name="T102" fmla="*/ 52 w 424"/>
                <a:gd name="T103" fmla="*/ 178 h 510"/>
                <a:gd name="T104" fmla="*/ 62 w 424"/>
                <a:gd name="T105" fmla="*/ 150 h 510"/>
                <a:gd name="T106" fmla="*/ 66 w 424"/>
                <a:gd name="T107" fmla="*/ 126 h 510"/>
                <a:gd name="T108" fmla="*/ 70 w 424"/>
                <a:gd name="T109" fmla="*/ 112 h 510"/>
                <a:gd name="T110" fmla="*/ 68 w 424"/>
                <a:gd name="T111" fmla="*/ 92 h 510"/>
                <a:gd name="T112" fmla="*/ 48 w 424"/>
                <a:gd name="T113" fmla="*/ 72 h 510"/>
                <a:gd name="T114" fmla="*/ 42 w 424"/>
                <a:gd name="T115" fmla="*/ 60 h 510"/>
                <a:gd name="T116" fmla="*/ 42 w 424"/>
                <a:gd name="T117" fmla="*/ 54 h 510"/>
                <a:gd name="T118" fmla="*/ 38 w 424"/>
                <a:gd name="T119" fmla="*/ 42 h 510"/>
                <a:gd name="T120" fmla="*/ 44 w 424"/>
                <a:gd name="T121" fmla="*/ 22 h 510"/>
                <a:gd name="T122" fmla="*/ 50 w 424"/>
                <a:gd name="T123" fmla="*/ 16 h 510"/>
                <a:gd name="T124" fmla="*/ 86 w 424"/>
                <a:gd name="T125" fmla="*/ 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4" h="510">
                  <a:moveTo>
                    <a:pt x="162" y="2"/>
                  </a:moveTo>
                  <a:lnTo>
                    <a:pt x="162" y="18"/>
                  </a:lnTo>
                  <a:lnTo>
                    <a:pt x="160" y="24"/>
                  </a:lnTo>
                  <a:lnTo>
                    <a:pt x="160" y="28"/>
                  </a:lnTo>
                  <a:lnTo>
                    <a:pt x="160" y="34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60" y="62"/>
                  </a:lnTo>
                  <a:lnTo>
                    <a:pt x="160" y="64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2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4"/>
                  </a:lnTo>
                  <a:lnTo>
                    <a:pt x="144" y="112"/>
                  </a:lnTo>
                  <a:lnTo>
                    <a:pt x="142" y="114"/>
                  </a:lnTo>
                  <a:lnTo>
                    <a:pt x="140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38" y="132"/>
                  </a:lnTo>
                  <a:lnTo>
                    <a:pt x="134" y="140"/>
                  </a:lnTo>
                  <a:lnTo>
                    <a:pt x="132" y="144"/>
                  </a:lnTo>
                  <a:lnTo>
                    <a:pt x="130" y="146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28" y="170"/>
                  </a:lnTo>
                  <a:lnTo>
                    <a:pt x="124" y="178"/>
                  </a:lnTo>
                  <a:lnTo>
                    <a:pt x="120" y="184"/>
                  </a:lnTo>
                  <a:lnTo>
                    <a:pt x="120" y="186"/>
                  </a:lnTo>
                  <a:lnTo>
                    <a:pt x="118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206"/>
                  </a:lnTo>
                  <a:lnTo>
                    <a:pt x="210" y="186"/>
                  </a:lnTo>
                  <a:lnTo>
                    <a:pt x="214" y="186"/>
                  </a:lnTo>
                  <a:lnTo>
                    <a:pt x="216" y="186"/>
                  </a:lnTo>
                  <a:lnTo>
                    <a:pt x="216" y="190"/>
                  </a:lnTo>
                  <a:lnTo>
                    <a:pt x="220" y="192"/>
                  </a:lnTo>
                  <a:lnTo>
                    <a:pt x="220" y="192"/>
                  </a:lnTo>
                  <a:lnTo>
                    <a:pt x="224" y="190"/>
                  </a:lnTo>
                  <a:lnTo>
                    <a:pt x="228" y="188"/>
                  </a:lnTo>
                  <a:lnTo>
                    <a:pt x="234" y="188"/>
                  </a:lnTo>
                  <a:lnTo>
                    <a:pt x="240" y="190"/>
                  </a:lnTo>
                  <a:lnTo>
                    <a:pt x="242" y="192"/>
                  </a:lnTo>
                  <a:lnTo>
                    <a:pt x="248" y="196"/>
                  </a:lnTo>
                  <a:lnTo>
                    <a:pt x="258" y="208"/>
                  </a:lnTo>
                  <a:lnTo>
                    <a:pt x="258" y="208"/>
                  </a:lnTo>
                  <a:lnTo>
                    <a:pt x="268" y="210"/>
                  </a:lnTo>
                  <a:lnTo>
                    <a:pt x="288" y="212"/>
                  </a:lnTo>
                  <a:lnTo>
                    <a:pt x="288" y="212"/>
                  </a:lnTo>
                  <a:lnTo>
                    <a:pt x="288" y="224"/>
                  </a:lnTo>
                  <a:lnTo>
                    <a:pt x="284" y="230"/>
                  </a:lnTo>
                  <a:lnTo>
                    <a:pt x="284" y="232"/>
                  </a:lnTo>
                  <a:lnTo>
                    <a:pt x="284" y="236"/>
                  </a:lnTo>
                  <a:lnTo>
                    <a:pt x="284" y="238"/>
                  </a:lnTo>
                  <a:lnTo>
                    <a:pt x="288" y="244"/>
                  </a:lnTo>
                  <a:lnTo>
                    <a:pt x="290" y="252"/>
                  </a:lnTo>
                  <a:lnTo>
                    <a:pt x="292" y="254"/>
                  </a:lnTo>
                  <a:lnTo>
                    <a:pt x="292" y="256"/>
                  </a:lnTo>
                  <a:lnTo>
                    <a:pt x="296" y="262"/>
                  </a:lnTo>
                  <a:lnTo>
                    <a:pt x="300" y="262"/>
                  </a:lnTo>
                  <a:lnTo>
                    <a:pt x="300" y="264"/>
                  </a:lnTo>
                  <a:lnTo>
                    <a:pt x="330" y="262"/>
                  </a:lnTo>
                  <a:lnTo>
                    <a:pt x="332" y="264"/>
                  </a:lnTo>
                  <a:lnTo>
                    <a:pt x="332" y="264"/>
                  </a:lnTo>
                  <a:lnTo>
                    <a:pt x="332" y="266"/>
                  </a:lnTo>
                  <a:lnTo>
                    <a:pt x="328" y="270"/>
                  </a:lnTo>
                  <a:lnTo>
                    <a:pt x="328" y="270"/>
                  </a:lnTo>
                  <a:lnTo>
                    <a:pt x="328" y="272"/>
                  </a:lnTo>
                  <a:lnTo>
                    <a:pt x="328" y="274"/>
                  </a:lnTo>
                  <a:lnTo>
                    <a:pt x="330" y="278"/>
                  </a:lnTo>
                  <a:lnTo>
                    <a:pt x="330" y="280"/>
                  </a:lnTo>
                  <a:lnTo>
                    <a:pt x="332" y="282"/>
                  </a:lnTo>
                  <a:lnTo>
                    <a:pt x="334" y="286"/>
                  </a:lnTo>
                  <a:lnTo>
                    <a:pt x="334" y="288"/>
                  </a:lnTo>
                  <a:lnTo>
                    <a:pt x="334" y="290"/>
                  </a:lnTo>
                  <a:lnTo>
                    <a:pt x="332" y="292"/>
                  </a:lnTo>
                  <a:lnTo>
                    <a:pt x="332" y="292"/>
                  </a:lnTo>
                  <a:lnTo>
                    <a:pt x="330" y="294"/>
                  </a:lnTo>
                  <a:lnTo>
                    <a:pt x="330" y="296"/>
                  </a:lnTo>
                  <a:lnTo>
                    <a:pt x="332" y="302"/>
                  </a:lnTo>
                  <a:lnTo>
                    <a:pt x="332" y="304"/>
                  </a:lnTo>
                  <a:lnTo>
                    <a:pt x="332" y="308"/>
                  </a:lnTo>
                  <a:lnTo>
                    <a:pt x="332" y="310"/>
                  </a:lnTo>
                  <a:lnTo>
                    <a:pt x="334" y="312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2" y="312"/>
                  </a:lnTo>
                  <a:lnTo>
                    <a:pt x="404" y="304"/>
                  </a:lnTo>
                  <a:lnTo>
                    <a:pt x="410" y="326"/>
                  </a:lnTo>
                  <a:lnTo>
                    <a:pt x="412" y="336"/>
                  </a:lnTo>
                  <a:lnTo>
                    <a:pt x="414" y="338"/>
                  </a:lnTo>
                  <a:lnTo>
                    <a:pt x="416" y="342"/>
                  </a:lnTo>
                  <a:lnTo>
                    <a:pt x="424" y="358"/>
                  </a:lnTo>
                  <a:lnTo>
                    <a:pt x="376" y="376"/>
                  </a:lnTo>
                  <a:lnTo>
                    <a:pt x="356" y="386"/>
                  </a:lnTo>
                  <a:lnTo>
                    <a:pt x="192" y="458"/>
                  </a:lnTo>
                  <a:lnTo>
                    <a:pt x="190" y="458"/>
                  </a:lnTo>
                  <a:lnTo>
                    <a:pt x="190" y="458"/>
                  </a:lnTo>
                  <a:lnTo>
                    <a:pt x="186" y="458"/>
                  </a:lnTo>
                  <a:lnTo>
                    <a:pt x="186" y="458"/>
                  </a:lnTo>
                  <a:lnTo>
                    <a:pt x="184" y="460"/>
                  </a:lnTo>
                  <a:lnTo>
                    <a:pt x="184" y="462"/>
                  </a:lnTo>
                  <a:lnTo>
                    <a:pt x="184" y="464"/>
                  </a:lnTo>
                  <a:lnTo>
                    <a:pt x="178" y="462"/>
                  </a:lnTo>
                  <a:lnTo>
                    <a:pt x="176" y="462"/>
                  </a:lnTo>
                  <a:lnTo>
                    <a:pt x="172" y="462"/>
                  </a:lnTo>
                  <a:lnTo>
                    <a:pt x="170" y="464"/>
                  </a:lnTo>
                  <a:lnTo>
                    <a:pt x="168" y="466"/>
                  </a:lnTo>
                  <a:lnTo>
                    <a:pt x="166" y="466"/>
                  </a:lnTo>
                  <a:lnTo>
                    <a:pt x="156" y="466"/>
                  </a:lnTo>
                  <a:lnTo>
                    <a:pt x="152" y="466"/>
                  </a:lnTo>
                  <a:lnTo>
                    <a:pt x="150" y="466"/>
                  </a:lnTo>
                  <a:lnTo>
                    <a:pt x="142" y="472"/>
                  </a:lnTo>
                  <a:lnTo>
                    <a:pt x="138" y="472"/>
                  </a:lnTo>
                  <a:lnTo>
                    <a:pt x="132" y="472"/>
                  </a:lnTo>
                  <a:lnTo>
                    <a:pt x="128" y="472"/>
                  </a:lnTo>
                  <a:lnTo>
                    <a:pt x="126" y="474"/>
                  </a:lnTo>
                  <a:lnTo>
                    <a:pt x="122" y="476"/>
                  </a:lnTo>
                  <a:lnTo>
                    <a:pt x="120" y="476"/>
                  </a:lnTo>
                  <a:lnTo>
                    <a:pt x="116" y="476"/>
                  </a:lnTo>
                  <a:lnTo>
                    <a:pt x="110" y="474"/>
                  </a:lnTo>
                  <a:lnTo>
                    <a:pt x="108" y="472"/>
                  </a:lnTo>
                  <a:lnTo>
                    <a:pt x="106" y="474"/>
                  </a:lnTo>
                  <a:lnTo>
                    <a:pt x="104" y="476"/>
                  </a:lnTo>
                  <a:lnTo>
                    <a:pt x="104" y="482"/>
                  </a:lnTo>
                  <a:lnTo>
                    <a:pt x="102" y="482"/>
                  </a:lnTo>
                  <a:lnTo>
                    <a:pt x="98" y="484"/>
                  </a:lnTo>
                  <a:lnTo>
                    <a:pt x="94" y="484"/>
                  </a:lnTo>
                  <a:lnTo>
                    <a:pt x="92" y="484"/>
                  </a:lnTo>
                  <a:lnTo>
                    <a:pt x="90" y="486"/>
                  </a:lnTo>
                  <a:lnTo>
                    <a:pt x="86" y="490"/>
                  </a:lnTo>
                  <a:lnTo>
                    <a:pt x="82" y="490"/>
                  </a:lnTo>
                  <a:lnTo>
                    <a:pt x="72" y="490"/>
                  </a:lnTo>
                  <a:lnTo>
                    <a:pt x="62" y="490"/>
                  </a:lnTo>
                  <a:lnTo>
                    <a:pt x="60" y="492"/>
                  </a:lnTo>
                  <a:lnTo>
                    <a:pt x="60" y="494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48" y="500"/>
                  </a:lnTo>
                  <a:lnTo>
                    <a:pt x="46" y="500"/>
                  </a:lnTo>
                  <a:lnTo>
                    <a:pt x="44" y="502"/>
                  </a:lnTo>
                  <a:lnTo>
                    <a:pt x="42" y="504"/>
                  </a:lnTo>
                  <a:lnTo>
                    <a:pt x="40" y="506"/>
                  </a:lnTo>
                  <a:lnTo>
                    <a:pt x="30" y="504"/>
                  </a:lnTo>
                  <a:lnTo>
                    <a:pt x="26" y="504"/>
                  </a:lnTo>
                  <a:lnTo>
                    <a:pt x="24" y="506"/>
                  </a:lnTo>
                  <a:lnTo>
                    <a:pt x="22" y="506"/>
                  </a:lnTo>
                  <a:lnTo>
                    <a:pt x="24" y="510"/>
                  </a:lnTo>
                  <a:lnTo>
                    <a:pt x="22" y="510"/>
                  </a:lnTo>
                  <a:lnTo>
                    <a:pt x="20" y="510"/>
                  </a:lnTo>
                  <a:lnTo>
                    <a:pt x="20" y="510"/>
                  </a:lnTo>
                  <a:lnTo>
                    <a:pt x="16" y="506"/>
                  </a:lnTo>
                  <a:lnTo>
                    <a:pt x="8" y="502"/>
                  </a:lnTo>
                  <a:lnTo>
                    <a:pt x="2" y="490"/>
                  </a:lnTo>
                  <a:lnTo>
                    <a:pt x="0" y="490"/>
                  </a:lnTo>
                  <a:lnTo>
                    <a:pt x="4" y="486"/>
                  </a:lnTo>
                  <a:lnTo>
                    <a:pt x="12" y="480"/>
                  </a:lnTo>
                  <a:lnTo>
                    <a:pt x="16" y="474"/>
                  </a:lnTo>
                  <a:lnTo>
                    <a:pt x="22" y="468"/>
                  </a:lnTo>
                  <a:lnTo>
                    <a:pt x="26" y="460"/>
                  </a:lnTo>
                  <a:lnTo>
                    <a:pt x="28" y="458"/>
                  </a:lnTo>
                  <a:lnTo>
                    <a:pt x="60" y="432"/>
                  </a:lnTo>
                  <a:lnTo>
                    <a:pt x="64" y="426"/>
                  </a:lnTo>
                  <a:lnTo>
                    <a:pt x="66" y="420"/>
                  </a:lnTo>
                  <a:lnTo>
                    <a:pt x="70" y="414"/>
                  </a:lnTo>
                  <a:lnTo>
                    <a:pt x="72" y="398"/>
                  </a:lnTo>
                  <a:lnTo>
                    <a:pt x="72" y="396"/>
                  </a:lnTo>
                  <a:lnTo>
                    <a:pt x="70" y="388"/>
                  </a:lnTo>
                  <a:lnTo>
                    <a:pt x="72" y="382"/>
                  </a:lnTo>
                  <a:lnTo>
                    <a:pt x="70" y="364"/>
                  </a:lnTo>
                  <a:lnTo>
                    <a:pt x="70" y="362"/>
                  </a:lnTo>
                  <a:lnTo>
                    <a:pt x="70" y="358"/>
                  </a:lnTo>
                  <a:lnTo>
                    <a:pt x="68" y="354"/>
                  </a:lnTo>
                  <a:lnTo>
                    <a:pt x="68" y="352"/>
                  </a:lnTo>
                  <a:lnTo>
                    <a:pt x="76" y="328"/>
                  </a:lnTo>
                  <a:lnTo>
                    <a:pt x="80" y="320"/>
                  </a:lnTo>
                  <a:lnTo>
                    <a:pt x="84" y="316"/>
                  </a:lnTo>
                  <a:lnTo>
                    <a:pt x="88" y="312"/>
                  </a:lnTo>
                  <a:lnTo>
                    <a:pt x="90" y="308"/>
                  </a:lnTo>
                  <a:lnTo>
                    <a:pt x="100" y="298"/>
                  </a:lnTo>
                  <a:lnTo>
                    <a:pt x="104" y="296"/>
                  </a:lnTo>
                  <a:lnTo>
                    <a:pt x="106" y="292"/>
                  </a:lnTo>
                  <a:lnTo>
                    <a:pt x="108" y="286"/>
                  </a:lnTo>
                  <a:lnTo>
                    <a:pt x="110" y="274"/>
                  </a:lnTo>
                  <a:lnTo>
                    <a:pt x="110" y="270"/>
                  </a:lnTo>
                  <a:lnTo>
                    <a:pt x="112" y="266"/>
                  </a:lnTo>
                  <a:lnTo>
                    <a:pt x="112" y="262"/>
                  </a:lnTo>
                  <a:lnTo>
                    <a:pt x="112" y="260"/>
                  </a:lnTo>
                  <a:lnTo>
                    <a:pt x="108" y="258"/>
                  </a:lnTo>
                  <a:lnTo>
                    <a:pt x="104" y="256"/>
                  </a:lnTo>
                  <a:lnTo>
                    <a:pt x="96" y="256"/>
                  </a:lnTo>
                  <a:lnTo>
                    <a:pt x="92" y="252"/>
                  </a:lnTo>
                  <a:lnTo>
                    <a:pt x="84" y="242"/>
                  </a:lnTo>
                  <a:lnTo>
                    <a:pt x="80" y="240"/>
                  </a:lnTo>
                  <a:lnTo>
                    <a:pt x="72" y="230"/>
                  </a:lnTo>
                  <a:lnTo>
                    <a:pt x="68" y="226"/>
                  </a:lnTo>
                  <a:lnTo>
                    <a:pt x="64" y="216"/>
                  </a:lnTo>
                  <a:lnTo>
                    <a:pt x="56" y="200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0"/>
                  </a:lnTo>
                  <a:lnTo>
                    <a:pt x="50" y="182"/>
                  </a:lnTo>
                  <a:lnTo>
                    <a:pt x="52" y="178"/>
                  </a:lnTo>
                  <a:lnTo>
                    <a:pt x="56" y="170"/>
                  </a:lnTo>
                  <a:lnTo>
                    <a:pt x="60" y="164"/>
                  </a:lnTo>
                  <a:lnTo>
                    <a:pt x="62" y="160"/>
                  </a:lnTo>
                  <a:lnTo>
                    <a:pt x="62" y="150"/>
                  </a:lnTo>
                  <a:lnTo>
                    <a:pt x="64" y="138"/>
                  </a:lnTo>
                  <a:lnTo>
                    <a:pt x="64" y="134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6" y="124"/>
                  </a:lnTo>
                  <a:lnTo>
                    <a:pt x="70" y="116"/>
                  </a:lnTo>
                  <a:lnTo>
                    <a:pt x="70" y="112"/>
                  </a:lnTo>
                  <a:lnTo>
                    <a:pt x="68" y="10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0" y="48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6" y="12"/>
                  </a:lnTo>
                  <a:lnTo>
                    <a:pt x="86" y="8"/>
                  </a:lnTo>
                  <a:lnTo>
                    <a:pt x="118" y="0"/>
                  </a:lnTo>
                  <a:lnTo>
                    <a:pt x="162" y="2"/>
                  </a:lnTo>
                  <a:lnTo>
                    <a:pt x="162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3480" y="1998"/>
              <a:ext cx="212" cy="262"/>
            </a:xfrm>
            <a:custGeom>
              <a:avLst/>
              <a:gdLst>
                <a:gd name="T0" fmla="*/ 122 w 212"/>
                <a:gd name="T1" fmla="*/ 42 h 262"/>
                <a:gd name="T2" fmla="*/ 128 w 212"/>
                <a:gd name="T3" fmla="*/ 66 h 262"/>
                <a:gd name="T4" fmla="*/ 130 w 212"/>
                <a:gd name="T5" fmla="*/ 72 h 262"/>
                <a:gd name="T6" fmla="*/ 132 w 212"/>
                <a:gd name="T7" fmla="*/ 78 h 262"/>
                <a:gd name="T8" fmla="*/ 132 w 212"/>
                <a:gd name="T9" fmla="*/ 88 h 262"/>
                <a:gd name="T10" fmla="*/ 134 w 212"/>
                <a:gd name="T11" fmla="*/ 94 h 262"/>
                <a:gd name="T12" fmla="*/ 168 w 212"/>
                <a:gd name="T13" fmla="*/ 108 h 262"/>
                <a:gd name="T14" fmla="*/ 174 w 212"/>
                <a:gd name="T15" fmla="*/ 130 h 262"/>
                <a:gd name="T16" fmla="*/ 172 w 212"/>
                <a:gd name="T17" fmla="*/ 140 h 262"/>
                <a:gd name="T18" fmla="*/ 172 w 212"/>
                <a:gd name="T19" fmla="*/ 154 h 262"/>
                <a:gd name="T20" fmla="*/ 184 w 212"/>
                <a:gd name="T21" fmla="*/ 168 h 262"/>
                <a:gd name="T22" fmla="*/ 198 w 212"/>
                <a:gd name="T23" fmla="*/ 182 h 262"/>
                <a:gd name="T24" fmla="*/ 212 w 212"/>
                <a:gd name="T25" fmla="*/ 202 h 262"/>
                <a:gd name="T26" fmla="*/ 208 w 212"/>
                <a:gd name="T27" fmla="*/ 204 h 262"/>
                <a:gd name="T28" fmla="*/ 200 w 212"/>
                <a:gd name="T29" fmla="*/ 208 h 262"/>
                <a:gd name="T30" fmla="*/ 202 w 212"/>
                <a:gd name="T31" fmla="*/ 214 h 262"/>
                <a:gd name="T32" fmla="*/ 202 w 212"/>
                <a:gd name="T33" fmla="*/ 218 h 262"/>
                <a:gd name="T34" fmla="*/ 204 w 212"/>
                <a:gd name="T35" fmla="*/ 222 h 262"/>
                <a:gd name="T36" fmla="*/ 200 w 212"/>
                <a:gd name="T37" fmla="*/ 226 h 262"/>
                <a:gd name="T38" fmla="*/ 200 w 212"/>
                <a:gd name="T39" fmla="*/ 228 h 262"/>
                <a:gd name="T40" fmla="*/ 202 w 212"/>
                <a:gd name="T41" fmla="*/ 232 h 262"/>
                <a:gd name="T42" fmla="*/ 186 w 212"/>
                <a:gd name="T43" fmla="*/ 262 h 262"/>
                <a:gd name="T44" fmla="*/ 182 w 212"/>
                <a:gd name="T45" fmla="*/ 260 h 262"/>
                <a:gd name="T46" fmla="*/ 178 w 212"/>
                <a:gd name="T47" fmla="*/ 252 h 262"/>
                <a:gd name="T48" fmla="*/ 174 w 212"/>
                <a:gd name="T49" fmla="*/ 242 h 262"/>
                <a:gd name="T50" fmla="*/ 170 w 212"/>
                <a:gd name="T51" fmla="*/ 234 h 262"/>
                <a:gd name="T52" fmla="*/ 170 w 212"/>
                <a:gd name="T53" fmla="*/ 228 h 262"/>
                <a:gd name="T54" fmla="*/ 174 w 212"/>
                <a:gd name="T55" fmla="*/ 210 h 262"/>
                <a:gd name="T56" fmla="*/ 154 w 212"/>
                <a:gd name="T57" fmla="*/ 208 h 262"/>
                <a:gd name="T58" fmla="*/ 144 w 212"/>
                <a:gd name="T59" fmla="*/ 206 h 262"/>
                <a:gd name="T60" fmla="*/ 128 w 212"/>
                <a:gd name="T61" fmla="*/ 190 h 262"/>
                <a:gd name="T62" fmla="*/ 120 w 212"/>
                <a:gd name="T63" fmla="*/ 186 h 262"/>
                <a:gd name="T64" fmla="*/ 110 w 212"/>
                <a:gd name="T65" fmla="*/ 188 h 262"/>
                <a:gd name="T66" fmla="*/ 106 w 212"/>
                <a:gd name="T67" fmla="*/ 190 h 262"/>
                <a:gd name="T68" fmla="*/ 102 w 212"/>
                <a:gd name="T69" fmla="*/ 184 h 262"/>
                <a:gd name="T70" fmla="*/ 96 w 212"/>
                <a:gd name="T71" fmla="*/ 184 h 262"/>
                <a:gd name="T72" fmla="*/ 2 w 212"/>
                <a:gd name="T73" fmla="*/ 194 h 262"/>
                <a:gd name="T74" fmla="*/ 4 w 212"/>
                <a:gd name="T75" fmla="*/ 190 h 262"/>
                <a:gd name="T76" fmla="*/ 6 w 212"/>
                <a:gd name="T77" fmla="*/ 182 h 262"/>
                <a:gd name="T78" fmla="*/ 14 w 212"/>
                <a:gd name="T79" fmla="*/ 168 h 262"/>
                <a:gd name="T80" fmla="*/ 16 w 212"/>
                <a:gd name="T81" fmla="*/ 152 h 262"/>
                <a:gd name="T82" fmla="*/ 16 w 212"/>
                <a:gd name="T83" fmla="*/ 144 h 262"/>
                <a:gd name="T84" fmla="*/ 20 w 212"/>
                <a:gd name="T85" fmla="*/ 138 h 262"/>
                <a:gd name="T86" fmla="*/ 24 w 212"/>
                <a:gd name="T87" fmla="*/ 128 h 262"/>
                <a:gd name="T88" fmla="*/ 26 w 212"/>
                <a:gd name="T89" fmla="*/ 118 h 262"/>
                <a:gd name="T90" fmla="*/ 30 w 212"/>
                <a:gd name="T91" fmla="*/ 110 h 262"/>
                <a:gd name="T92" fmla="*/ 34 w 212"/>
                <a:gd name="T93" fmla="*/ 100 h 262"/>
                <a:gd name="T94" fmla="*/ 36 w 212"/>
                <a:gd name="T95" fmla="*/ 96 h 262"/>
                <a:gd name="T96" fmla="*/ 44 w 212"/>
                <a:gd name="T97" fmla="*/ 76 h 262"/>
                <a:gd name="T98" fmla="*/ 46 w 212"/>
                <a:gd name="T99" fmla="*/ 62 h 262"/>
                <a:gd name="T100" fmla="*/ 46 w 212"/>
                <a:gd name="T101" fmla="*/ 56 h 262"/>
                <a:gd name="T102" fmla="*/ 46 w 212"/>
                <a:gd name="T103" fmla="*/ 38 h 262"/>
                <a:gd name="T104" fmla="*/ 46 w 212"/>
                <a:gd name="T105" fmla="*/ 26 h 262"/>
                <a:gd name="T106" fmla="*/ 48 w 212"/>
                <a:gd name="T107" fmla="*/ 16 h 262"/>
                <a:gd name="T108" fmla="*/ 50 w 212"/>
                <a:gd name="T109" fmla="*/ 2 h 262"/>
                <a:gd name="T110" fmla="*/ 116 w 212"/>
                <a:gd name="T111" fmla="*/ 1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2" h="262">
                  <a:moveTo>
                    <a:pt x="116" y="16"/>
                  </a:moveTo>
                  <a:lnTo>
                    <a:pt x="122" y="42"/>
                  </a:lnTo>
                  <a:lnTo>
                    <a:pt x="124" y="44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0" y="72"/>
                  </a:lnTo>
                  <a:lnTo>
                    <a:pt x="130" y="76"/>
                  </a:lnTo>
                  <a:lnTo>
                    <a:pt x="132" y="78"/>
                  </a:lnTo>
                  <a:lnTo>
                    <a:pt x="134" y="82"/>
                  </a:lnTo>
                  <a:lnTo>
                    <a:pt x="132" y="88"/>
                  </a:lnTo>
                  <a:lnTo>
                    <a:pt x="134" y="90"/>
                  </a:lnTo>
                  <a:lnTo>
                    <a:pt x="134" y="94"/>
                  </a:lnTo>
                  <a:lnTo>
                    <a:pt x="132" y="96"/>
                  </a:lnTo>
                  <a:lnTo>
                    <a:pt x="168" y="108"/>
                  </a:lnTo>
                  <a:lnTo>
                    <a:pt x="174" y="126"/>
                  </a:lnTo>
                  <a:lnTo>
                    <a:pt x="174" y="130"/>
                  </a:lnTo>
                  <a:lnTo>
                    <a:pt x="174" y="134"/>
                  </a:lnTo>
                  <a:lnTo>
                    <a:pt x="172" y="140"/>
                  </a:lnTo>
                  <a:lnTo>
                    <a:pt x="170" y="152"/>
                  </a:lnTo>
                  <a:lnTo>
                    <a:pt x="172" y="154"/>
                  </a:lnTo>
                  <a:lnTo>
                    <a:pt x="182" y="166"/>
                  </a:lnTo>
                  <a:lnTo>
                    <a:pt x="184" y="168"/>
                  </a:lnTo>
                  <a:lnTo>
                    <a:pt x="194" y="176"/>
                  </a:lnTo>
                  <a:lnTo>
                    <a:pt x="198" y="182"/>
                  </a:lnTo>
                  <a:lnTo>
                    <a:pt x="204" y="190"/>
                  </a:lnTo>
                  <a:lnTo>
                    <a:pt x="212" y="20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0" y="208"/>
                  </a:lnTo>
                  <a:lnTo>
                    <a:pt x="200" y="208"/>
                  </a:lnTo>
                  <a:lnTo>
                    <a:pt x="200" y="208"/>
                  </a:lnTo>
                  <a:lnTo>
                    <a:pt x="202" y="214"/>
                  </a:lnTo>
                  <a:lnTo>
                    <a:pt x="202" y="216"/>
                  </a:lnTo>
                  <a:lnTo>
                    <a:pt x="202" y="218"/>
                  </a:lnTo>
                  <a:lnTo>
                    <a:pt x="204" y="220"/>
                  </a:lnTo>
                  <a:lnTo>
                    <a:pt x="204" y="222"/>
                  </a:lnTo>
                  <a:lnTo>
                    <a:pt x="202" y="226"/>
                  </a:lnTo>
                  <a:lnTo>
                    <a:pt x="200" y="226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2" y="230"/>
                  </a:lnTo>
                  <a:lnTo>
                    <a:pt x="202" y="232"/>
                  </a:lnTo>
                  <a:lnTo>
                    <a:pt x="198" y="260"/>
                  </a:lnTo>
                  <a:lnTo>
                    <a:pt x="186" y="262"/>
                  </a:lnTo>
                  <a:lnTo>
                    <a:pt x="186" y="260"/>
                  </a:lnTo>
                  <a:lnTo>
                    <a:pt x="182" y="260"/>
                  </a:lnTo>
                  <a:lnTo>
                    <a:pt x="178" y="254"/>
                  </a:lnTo>
                  <a:lnTo>
                    <a:pt x="178" y="252"/>
                  </a:lnTo>
                  <a:lnTo>
                    <a:pt x="176" y="250"/>
                  </a:lnTo>
                  <a:lnTo>
                    <a:pt x="174" y="242"/>
                  </a:lnTo>
                  <a:lnTo>
                    <a:pt x="170" y="236"/>
                  </a:lnTo>
                  <a:lnTo>
                    <a:pt x="170" y="234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54" y="208"/>
                  </a:lnTo>
                  <a:lnTo>
                    <a:pt x="144" y="206"/>
                  </a:lnTo>
                  <a:lnTo>
                    <a:pt x="144" y="206"/>
                  </a:lnTo>
                  <a:lnTo>
                    <a:pt x="134" y="194"/>
                  </a:lnTo>
                  <a:lnTo>
                    <a:pt x="128" y="190"/>
                  </a:lnTo>
                  <a:lnTo>
                    <a:pt x="126" y="188"/>
                  </a:lnTo>
                  <a:lnTo>
                    <a:pt x="120" y="186"/>
                  </a:lnTo>
                  <a:lnTo>
                    <a:pt x="114" y="186"/>
                  </a:lnTo>
                  <a:lnTo>
                    <a:pt x="110" y="188"/>
                  </a:lnTo>
                  <a:lnTo>
                    <a:pt x="106" y="190"/>
                  </a:lnTo>
                  <a:lnTo>
                    <a:pt x="106" y="190"/>
                  </a:lnTo>
                  <a:lnTo>
                    <a:pt x="102" y="188"/>
                  </a:lnTo>
                  <a:lnTo>
                    <a:pt x="102" y="184"/>
                  </a:lnTo>
                  <a:lnTo>
                    <a:pt x="100" y="184"/>
                  </a:lnTo>
                  <a:lnTo>
                    <a:pt x="96" y="184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6" y="184"/>
                  </a:lnTo>
                  <a:lnTo>
                    <a:pt x="6" y="182"/>
                  </a:lnTo>
                  <a:lnTo>
                    <a:pt x="10" y="176"/>
                  </a:lnTo>
                  <a:lnTo>
                    <a:pt x="14" y="16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44"/>
                  </a:lnTo>
                  <a:lnTo>
                    <a:pt x="18" y="142"/>
                  </a:lnTo>
                  <a:lnTo>
                    <a:pt x="20" y="138"/>
                  </a:lnTo>
                  <a:lnTo>
                    <a:pt x="24" y="130"/>
                  </a:lnTo>
                  <a:lnTo>
                    <a:pt x="24" y="128"/>
                  </a:lnTo>
                  <a:lnTo>
                    <a:pt x="24" y="122"/>
                  </a:lnTo>
                  <a:lnTo>
                    <a:pt x="26" y="118"/>
                  </a:lnTo>
                  <a:lnTo>
                    <a:pt x="28" y="112"/>
                  </a:lnTo>
                  <a:lnTo>
                    <a:pt x="30" y="110"/>
                  </a:lnTo>
                  <a:lnTo>
                    <a:pt x="32" y="10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8" y="94"/>
                  </a:lnTo>
                  <a:lnTo>
                    <a:pt x="44" y="76"/>
                  </a:lnTo>
                  <a:lnTo>
                    <a:pt x="44" y="74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6" y="38"/>
                  </a:lnTo>
                  <a:lnTo>
                    <a:pt x="46" y="32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90" y="16"/>
                  </a:lnTo>
                  <a:lnTo>
                    <a:pt x="116" y="16"/>
                  </a:lnTo>
                  <a:lnTo>
                    <a:pt x="116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971" y="1998"/>
              <a:ext cx="354" cy="450"/>
            </a:xfrm>
            <a:custGeom>
              <a:avLst/>
              <a:gdLst>
                <a:gd name="T0" fmla="*/ 354 w 354"/>
                <a:gd name="T1" fmla="*/ 0 h 450"/>
                <a:gd name="T2" fmla="*/ 352 w 354"/>
                <a:gd name="T3" fmla="*/ 450 h 450"/>
                <a:gd name="T4" fmla="*/ 348 w 354"/>
                <a:gd name="T5" fmla="*/ 450 h 450"/>
                <a:gd name="T6" fmla="*/ 262 w 354"/>
                <a:gd name="T7" fmla="*/ 448 h 450"/>
                <a:gd name="T8" fmla="*/ 250 w 354"/>
                <a:gd name="T9" fmla="*/ 448 h 450"/>
                <a:gd name="T10" fmla="*/ 134 w 354"/>
                <a:gd name="T11" fmla="*/ 446 h 450"/>
                <a:gd name="T12" fmla="*/ 130 w 354"/>
                <a:gd name="T13" fmla="*/ 446 h 450"/>
                <a:gd name="T14" fmla="*/ 128 w 354"/>
                <a:gd name="T15" fmla="*/ 446 h 450"/>
                <a:gd name="T16" fmla="*/ 12 w 354"/>
                <a:gd name="T17" fmla="*/ 444 h 450"/>
                <a:gd name="T18" fmla="*/ 0 w 354"/>
                <a:gd name="T19" fmla="*/ 154 h 450"/>
                <a:gd name="T20" fmla="*/ 50 w 354"/>
                <a:gd name="T21" fmla="*/ 94 h 450"/>
                <a:gd name="T22" fmla="*/ 52 w 354"/>
                <a:gd name="T23" fmla="*/ 92 h 450"/>
                <a:gd name="T24" fmla="*/ 122 w 354"/>
                <a:gd name="T25" fmla="*/ 6 h 450"/>
                <a:gd name="T26" fmla="*/ 122 w 354"/>
                <a:gd name="T27" fmla="*/ 6 h 450"/>
                <a:gd name="T28" fmla="*/ 124 w 354"/>
                <a:gd name="T29" fmla="*/ 2 h 450"/>
                <a:gd name="T30" fmla="*/ 354 w 354"/>
                <a:gd name="T31" fmla="*/ 0 h 450"/>
                <a:gd name="T32" fmla="*/ 354 w 354"/>
                <a:gd name="T3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4" h="450">
                  <a:moveTo>
                    <a:pt x="354" y="0"/>
                  </a:moveTo>
                  <a:lnTo>
                    <a:pt x="352" y="450"/>
                  </a:lnTo>
                  <a:lnTo>
                    <a:pt x="348" y="450"/>
                  </a:lnTo>
                  <a:lnTo>
                    <a:pt x="262" y="448"/>
                  </a:lnTo>
                  <a:lnTo>
                    <a:pt x="250" y="448"/>
                  </a:lnTo>
                  <a:lnTo>
                    <a:pt x="134" y="446"/>
                  </a:lnTo>
                  <a:lnTo>
                    <a:pt x="130" y="446"/>
                  </a:lnTo>
                  <a:lnTo>
                    <a:pt x="128" y="446"/>
                  </a:lnTo>
                  <a:lnTo>
                    <a:pt x="12" y="444"/>
                  </a:lnTo>
                  <a:lnTo>
                    <a:pt x="0" y="154"/>
                  </a:lnTo>
                  <a:lnTo>
                    <a:pt x="50" y="94"/>
                  </a:lnTo>
                  <a:lnTo>
                    <a:pt x="52" y="92"/>
                  </a:lnTo>
                  <a:lnTo>
                    <a:pt x="122" y="6"/>
                  </a:lnTo>
                  <a:lnTo>
                    <a:pt x="122" y="6"/>
                  </a:lnTo>
                  <a:lnTo>
                    <a:pt x="124" y="2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1323" y="1998"/>
              <a:ext cx="358" cy="578"/>
            </a:xfrm>
            <a:custGeom>
              <a:avLst/>
              <a:gdLst>
                <a:gd name="T0" fmla="*/ 8 w 358"/>
                <a:gd name="T1" fmla="*/ 20 h 578"/>
                <a:gd name="T2" fmla="*/ 12 w 358"/>
                <a:gd name="T3" fmla="*/ 34 h 578"/>
                <a:gd name="T4" fmla="*/ 28 w 358"/>
                <a:gd name="T5" fmla="*/ 88 h 578"/>
                <a:gd name="T6" fmla="*/ 28 w 358"/>
                <a:gd name="T7" fmla="*/ 96 h 578"/>
                <a:gd name="T8" fmla="*/ 20 w 358"/>
                <a:gd name="T9" fmla="*/ 106 h 578"/>
                <a:gd name="T10" fmla="*/ 62 w 358"/>
                <a:gd name="T11" fmla="*/ 122 h 578"/>
                <a:gd name="T12" fmla="*/ 72 w 358"/>
                <a:gd name="T13" fmla="*/ 124 h 578"/>
                <a:gd name="T14" fmla="*/ 64 w 358"/>
                <a:gd name="T15" fmla="*/ 146 h 578"/>
                <a:gd name="T16" fmla="*/ 86 w 358"/>
                <a:gd name="T17" fmla="*/ 156 h 578"/>
                <a:gd name="T18" fmla="*/ 70 w 358"/>
                <a:gd name="T19" fmla="*/ 160 h 578"/>
                <a:gd name="T20" fmla="*/ 52 w 358"/>
                <a:gd name="T21" fmla="*/ 172 h 578"/>
                <a:gd name="T22" fmla="*/ 78 w 358"/>
                <a:gd name="T23" fmla="*/ 178 h 578"/>
                <a:gd name="T24" fmla="*/ 102 w 358"/>
                <a:gd name="T25" fmla="*/ 168 h 578"/>
                <a:gd name="T26" fmla="*/ 126 w 358"/>
                <a:gd name="T27" fmla="*/ 176 h 578"/>
                <a:gd name="T28" fmla="*/ 132 w 358"/>
                <a:gd name="T29" fmla="*/ 168 h 578"/>
                <a:gd name="T30" fmla="*/ 144 w 358"/>
                <a:gd name="T31" fmla="*/ 176 h 578"/>
                <a:gd name="T32" fmla="*/ 154 w 358"/>
                <a:gd name="T33" fmla="*/ 158 h 578"/>
                <a:gd name="T34" fmla="*/ 174 w 358"/>
                <a:gd name="T35" fmla="*/ 168 h 578"/>
                <a:gd name="T36" fmla="*/ 184 w 358"/>
                <a:gd name="T37" fmla="*/ 168 h 578"/>
                <a:gd name="T38" fmla="*/ 204 w 358"/>
                <a:gd name="T39" fmla="*/ 150 h 578"/>
                <a:gd name="T40" fmla="*/ 214 w 358"/>
                <a:gd name="T41" fmla="*/ 150 h 578"/>
                <a:gd name="T42" fmla="*/ 212 w 358"/>
                <a:gd name="T43" fmla="*/ 156 h 578"/>
                <a:gd name="T44" fmla="*/ 218 w 358"/>
                <a:gd name="T45" fmla="*/ 162 h 578"/>
                <a:gd name="T46" fmla="*/ 234 w 358"/>
                <a:gd name="T47" fmla="*/ 160 h 578"/>
                <a:gd name="T48" fmla="*/ 230 w 358"/>
                <a:gd name="T49" fmla="*/ 166 h 578"/>
                <a:gd name="T50" fmla="*/ 236 w 358"/>
                <a:gd name="T51" fmla="*/ 172 h 578"/>
                <a:gd name="T52" fmla="*/ 238 w 358"/>
                <a:gd name="T53" fmla="*/ 182 h 578"/>
                <a:gd name="T54" fmla="*/ 242 w 358"/>
                <a:gd name="T55" fmla="*/ 164 h 578"/>
                <a:gd name="T56" fmla="*/ 254 w 358"/>
                <a:gd name="T57" fmla="*/ 154 h 578"/>
                <a:gd name="T58" fmla="*/ 268 w 358"/>
                <a:gd name="T59" fmla="*/ 152 h 578"/>
                <a:gd name="T60" fmla="*/ 292 w 358"/>
                <a:gd name="T61" fmla="*/ 142 h 578"/>
                <a:gd name="T62" fmla="*/ 320 w 358"/>
                <a:gd name="T63" fmla="*/ 132 h 578"/>
                <a:gd name="T64" fmla="*/ 342 w 358"/>
                <a:gd name="T65" fmla="*/ 114 h 578"/>
                <a:gd name="T66" fmla="*/ 358 w 358"/>
                <a:gd name="T67" fmla="*/ 154 h 578"/>
                <a:gd name="T68" fmla="*/ 178 w 358"/>
                <a:gd name="T69" fmla="*/ 572 h 578"/>
                <a:gd name="T70" fmla="*/ 160 w 358"/>
                <a:gd name="T71" fmla="*/ 574 h 578"/>
                <a:gd name="T72" fmla="*/ 158 w 358"/>
                <a:gd name="T73" fmla="*/ 568 h 578"/>
                <a:gd name="T74" fmla="*/ 156 w 358"/>
                <a:gd name="T75" fmla="*/ 576 h 578"/>
                <a:gd name="T76" fmla="*/ 142 w 358"/>
                <a:gd name="T77" fmla="*/ 570 h 578"/>
                <a:gd name="T78" fmla="*/ 134 w 358"/>
                <a:gd name="T79" fmla="*/ 564 h 578"/>
                <a:gd name="T80" fmla="*/ 124 w 358"/>
                <a:gd name="T81" fmla="*/ 564 h 578"/>
                <a:gd name="T82" fmla="*/ 98 w 358"/>
                <a:gd name="T83" fmla="*/ 542 h 578"/>
                <a:gd name="T84" fmla="*/ 92 w 358"/>
                <a:gd name="T85" fmla="*/ 526 h 578"/>
                <a:gd name="T86" fmla="*/ 106 w 358"/>
                <a:gd name="T87" fmla="*/ 510 h 578"/>
                <a:gd name="T88" fmla="*/ 102 w 358"/>
                <a:gd name="T89" fmla="*/ 508 h 578"/>
                <a:gd name="T90" fmla="*/ 88 w 358"/>
                <a:gd name="T91" fmla="*/ 510 h 578"/>
                <a:gd name="T92" fmla="*/ 82 w 358"/>
                <a:gd name="T93" fmla="*/ 506 h 578"/>
                <a:gd name="T94" fmla="*/ 78 w 358"/>
                <a:gd name="T95" fmla="*/ 496 h 578"/>
                <a:gd name="T96" fmla="*/ 82 w 358"/>
                <a:gd name="T97" fmla="*/ 482 h 578"/>
                <a:gd name="T98" fmla="*/ 78 w 358"/>
                <a:gd name="T99" fmla="*/ 480 h 578"/>
                <a:gd name="T100" fmla="*/ 68 w 358"/>
                <a:gd name="T101" fmla="*/ 490 h 578"/>
                <a:gd name="T102" fmla="*/ 62 w 358"/>
                <a:gd name="T103" fmla="*/ 484 h 578"/>
                <a:gd name="T104" fmla="*/ 62 w 358"/>
                <a:gd name="T105" fmla="*/ 476 h 578"/>
                <a:gd name="T106" fmla="*/ 40 w 358"/>
                <a:gd name="T107" fmla="*/ 452 h 578"/>
                <a:gd name="T108" fmla="*/ 24 w 358"/>
                <a:gd name="T109" fmla="*/ 444 h 578"/>
                <a:gd name="T110" fmla="*/ 14 w 358"/>
                <a:gd name="T111" fmla="*/ 444 h 578"/>
                <a:gd name="T112" fmla="*/ 2 w 358"/>
                <a:gd name="T11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8" h="578">
                  <a:moveTo>
                    <a:pt x="2" y="0"/>
                  </a:moveTo>
                  <a:lnTo>
                    <a:pt x="8" y="6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68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4" y="78"/>
                  </a:lnTo>
                  <a:lnTo>
                    <a:pt x="28" y="88"/>
                  </a:lnTo>
                  <a:lnTo>
                    <a:pt x="30" y="92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2" y="102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0" y="106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40" y="118"/>
                  </a:lnTo>
                  <a:lnTo>
                    <a:pt x="56" y="122"/>
                  </a:lnTo>
                  <a:lnTo>
                    <a:pt x="60" y="122"/>
                  </a:lnTo>
                  <a:lnTo>
                    <a:pt x="62" y="122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2" y="122"/>
                  </a:lnTo>
                  <a:lnTo>
                    <a:pt x="72" y="124"/>
                  </a:lnTo>
                  <a:lnTo>
                    <a:pt x="72" y="130"/>
                  </a:lnTo>
                  <a:lnTo>
                    <a:pt x="68" y="136"/>
                  </a:lnTo>
                  <a:lnTo>
                    <a:pt x="68" y="138"/>
                  </a:lnTo>
                  <a:lnTo>
                    <a:pt x="66" y="142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6" y="146"/>
                  </a:lnTo>
                  <a:lnTo>
                    <a:pt x="76" y="148"/>
                  </a:lnTo>
                  <a:lnTo>
                    <a:pt x="80" y="150"/>
                  </a:lnTo>
                  <a:lnTo>
                    <a:pt x="82" y="150"/>
                  </a:lnTo>
                  <a:lnTo>
                    <a:pt x="84" y="152"/>
                  </a:lnTo>
                  <a:lnTo>
                    <a:pt x="86" y="156"/>
                  </a:lnTo>
                  <a:lnTo>
                    <a:pt x="86" y="158"/>
                  </a:lnTo>
                  <a:lnTo>
                    <a:pt x="84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78" y="162"/>
                  </a:lnTo>
                  <a:lnTo>
                    <a:pt x="70" y="160"/>
                  </a:lnTo>
                  <a:lnTo>
                    <a:pt x="66" y="160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56" y="164"/>
                  </a:lnTo>
                  <a:lnTo>
                    <a:pt x="56" y="166"/>
                  </a:lnTo>
                  <a:lnTo>
                    <a:pt x="52" y="172"/>
                  </a:lnTo>
                  <a:lnTo>
                    <a:pt x="54" y="174"/>
                  </a:lnTo>
                  <a:lnTo>
                    <a:pt x="60" y="178"/>
                  </a:lnTo>
                  <a:lnTo>
                    <a:pt x="70" y="180"/>
                  </a:lnTo>
                  <a:lnTo>
                    <a:pt x="74" y="180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82" y="172"/>
                  </a:lnTo>
                  <a:lnTo>
                    <a:pt x="86" y="168"/>
                  </a:lnTo>
                  <a:lnTo>
                    <a:pt x="88" y="168"/>
                  </a:lnTo>
                  <a:lnTo>
                    <a:pt x="90" y="166"/>
                  </a:lnTo>
                  <a:lnTo>
                    <a:pt x="94" y="166"/>
                  </a:lnTo>
                  <a:lnTo>
                    <a:pt x="102" y="168"/>
                  </a:lnTo>
                  <a:lnTo>
                    <a:pt x="106" y="170"/>
                  </a:lnTo>
                  <a:lnTo>
                    <a:pt x="108" y="170"/>
                  </a:lnTo>
                  <a:lnTo>
                    <a:pt x="112" y="168"/>
                  </a:lnTo>
                  <a:lnTo>
                    <a:pt x="114" y="168"/>
                  </a:lnTo>
                  <a:lnTo>
                    <a:pt x="122" y="174"/>
                  </a:lnTo>
                  <a:lnTo>
                    <a:pt x="126" y="176"/>
                  </a:lnTo>
                  <a:lnTo>
                    <a:pt x="130" y="176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4" y="166"/>
                  </a:lnTo>
                  <a:lnTo>
                    <a:pt x="138" y="168"/>
                  </a:lnTo>
                  <a:lnTo>
                    <a:pt x="140" y="170"/>
                  </a:lnTo>
                  <a:lnTo>
                    <a:pt x="140" y="172"/>
                  </a:lnTo>
                  <a:lnTo>
                    <a:pt x="142" y="176"/>
                  </a:lnTo>
                  <a:lnTo>
                    <a:pt x="144" y="176"/>
                  </a:lnTo>
                  <a:lnTo>
                    <a:pt x="150" y="174"/>
                  </a:lnTo>
                  <a:lnTo>
                    <a:pt x="150" y="170"/>
                  </a:lnTo>
                  <a:lnTo>
                    <a:pt x="148" y="166"/>
                  </a:lnTo>
                  <a:lnTo>
                    <a:pt x="150" y="164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6" y="164"/>
                  </a:lnTo>
                  <a:lnTo>
                    <a:pt x="178" y="164"/>
                  </a:lnTo>
                  <a:lnTo>
                    <a:pt x="178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0"/>
                  </a:lnTo>
                  <a:lnTo>
                    <a:pt x="176" y="172"/>
                  </a:lnTo>
                  <a:lnTo>
                    <a:pt x="180" y="172"/>
                  </a:lnTo>
                  <a:lnTo>
                    <a:pt x="184" y="170"/>
                  </a:lnTo>
                  <a:lnTo>
                    <a:pt x="184" y="168"/>
                  </a:lnTo>
                  <a:lnTo>
                    <a:pt x="186" y="168"/>
                  </a:lnTo>
                  <a:lnTo>
                    <a:pt x="188" y="166"/>
                  </a:lnTo>
                  <a:lnTo>
                    <a:pt x="192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204" y="150"/>
                  </a:lnTo>
                  <a:lnTo>
                    <a:pt x="206" y="148"/>
                  </a:lnTo>
                  <a:lnTo>
                    <a:pt x="208" y="146"/>
                  </a:lnTo>
                  <a:lnTo>
                    <a:pt x="210" y="146"/>
                  </a:lnTo>
                  <a:lnTo>
                    <a:pt x="212" y="146"/>
                  </a:lnTo>
                  <a:lnTo>
                    <a:pt x="212" y="148"/>
                  </a:lnTo>
                  <a:lnTo>
                    <a:pt x="214" y="150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0" y="154"/>
                  </a:lnTo>
                  <a:lnTo>
                    <a:pt x="210" y="156"/>
                  </a:lnTo>
                  <a:lnTo>
                    <a:pt x="210" y="156"/>
                  </a:lnTo>
                  <a:lnTo>
                    <a:pt x="212" y="156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6" y="156"/>
                  </a:lnTo>
                  <a:lnTo>
                    <a:pt x="216" y="156"/>
                  </a:lnTo>
                  <a:lnTo>
                    <a:pt x="218" y="160"/>
                  </a:lnTo>
                  <a:lnTo>
                    <a:pt x="218" y="162"/>
                  </a:lnTo>
                  <a:lnTo>
                    <a:pt x="218" y="162"/>
                  </a:lnTo>
                  <a:lnTo>
                    <a:pt x="220" y="162"/>
                  </a:lnTo>
                  <a:lnTo>
                    <a:pt x="222" y="162"/>
                  </a:lnTo>
                  <a:lnTo>
                    <a:pt x="226" y="160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6" y="162"/>
                  </a:lnTo>
                  <a:lnTo>
                    <a:pt x="236" y="162"/>
                  </a:lnTo>
                  <a:lnTo>
                    <a:pt x="234" y="164"/>
                  </a:lnTo>
                  <a:lnTo>
                    <a:pt x="232" y="164"/>
                  </a:lnTo>
                  <a:lnTo>
                    <a:pt x="230" y="166"/>
                  </a:lnTo>
                  <a:lnTo>
                    <a:pt x="230" y="166"/>
                  </a:lnTo>
                  <a:lnTo>
                    <a:pt x="230" y="168"/>
                  </a:lnTo>
                  <a:lnTo>
                    <a:pt x="232" y="168"/>
                  </a:lnTo>
                  <a:lnTo>
                    <a:pt x="234" y="168"/>
                  </a:lnTo>
                  <a:lnTo>
                    <a:pt x="236" y="168"/>
                  </a:lnTo>
                  <a:lnTo>
                    <a:pt x="236" y="170"/>
                  </a:lnTo>
                  <a:lnTo>
                    <a:pt x="236" y="172"/>
                  </a:lnTo>
                  <a:lnTo>
                    <a:pt x="234" y="174"/>
                  </a:lnTo>
                  <a:lnTo>
                    <a:pt x="234" y="174"/>
                  </a:lnTo>
                  <a:lnTo>
                    <a:pt x="234" y="178"/>
                  </a:lnTo>
                  <a:lnTo>
                    <a:pt x="234" y="182"/>
                  </a:lnTo>
                  <a:lnTo>
                    <a:pt x="236" y="182"/>
                  </a:lnTo>
                  <a:lnTo>
                    <a:pt x="238" y="182"/>
                  </a:lnTo>
                  <a:lnTo>
                    <a:pt x="240" y="182"/>
                  </a:lnTo>
                  <a:lnTo>
                    <a:pt x="240" y="178"/>
                  </a:lnTo>
                  <a:lnTo>
                    <a:pt x="242" y="176"/>
                  </a:lnTo>
                  <a:lnTo>
                    <a:pt x="242" y="168"/>
                  </a:lnTo>
                  <a:lnTo>
                    <a:pt x="242" y="166"/>
                  </a:lnTo>
                  <a:lnTo>
                    <a:pt x="242" y="164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0"/>
                  </a:lnTo>
                  <a:lnTo>
                    <a:pt x="250" y="150"/>
                  </a:lnTo>
                  <a:lnTo>
                    <a:pt x="252" y="152"/>
                  </a:lnTo>
                  <a:lnTo>
                    <a:pt x="254" y="154"/>
                  </a:lnTo>
                  <a:lnTo>
                    <a:pt x="258" y="154"/>
                  </a:lnTo>
                  <a:lnTo>
                    <a:pt x="260" y="156"/>
                  </a:lnTo>
                  <a:lnTo>
                    <a:pt x="262" y="154"/>
                  </a:lnTo>
                  <a:lnTo>
                    <a:pt x="264" y="152"/>
                  </a:lnTo>
                  <a:lnTo>
                    <a:pt x="266" y="150"/>
                  </a:lnTo>
                  <a:lnTo>
                    <a:pt x="268" y="152"/>
                  </a:lnTo>
                  <a:lnTo>
                    <a:pt x="270" y="154"/>
                  </a:lnTo>
                  <a:lnTo>
                    <a:pt x="272" y="154"/>
                  </a:lnTo>
                  <a:lnTo>
                    <a:pt x="278" y="152"/>
                  </a:lnTo>
                  <a:lnTo>
                    <a:pt x="282" y="152"/>
                  </a:lnTo>
                  <a:lnTo>
                    <a:pt x="290" y="144"/>
                  </a:lnTo>
                  <a:lnTo>
                    <a:pt x="292" y="142"/>
                  </a:lnTo>
                  <a:lnTo>
                    <a:pt x="294" y="142"/>
                  </a:lnTo>
                  <a:lnTo>
                    <a:pt x="298" y="144"/>
                  </a:lnTo>
                  <a:lnTo>
                    <a:pt x="302" y="144"/>
                  </a:lnTo>
                  <a:lnTo>
                    <a:pt x="306" y="144"/>
                  </a:lnTo>
                  <a:lnTo>
                    <a:pt x="314" y="138"/>
                  </a:lnTo>
                  <a:lnTo>
                    <a:pt x="320" y="132"/>
                  </a:lnTo>
                  <a:lnTo>
                    <a:pt x="324" y="128"/>
                  </a:lnTo>
                  <a:lnTo>
                    <a:pt x="326" y="126"/>
                  </a:lnTo>
                  <a:lnTo>
                    <a:pt x="332" y="124"/>
                  </a:lnTo>
                  <a:lnTo>
                    <a:pt x="338" y="120"/>
                  </a:lnTo>
                  <a:lnTo>
                    <a:pt x="340" y="118"/>
                  </a:lnTo>
                  <a:lnTo>
                    <a:pt x="342" y="114"/>
                  </a:lnTo>
                  <a:lnTo>
                    <a:pt x="344" y="112"/>
                  </a:lnTo>
                  <a:lnTo>
                    <a:pt x="352" y="110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2"/>
                  </a:lnTo>
                  <a:lnTo>
                    <a:pt x="358" y="154"/>
                  </a:lnTo>
                  <a:lnTo>
                    <a:pt x="356" y="158"/>
                  </a:lnTo>
                  <a:lnTo>
                    <a:pt x="356" y="166"/>
                  </a:lnTo>
                  <a:lnTo>
                    <a:pt x="356" y="356"/>
                  </a:lnTo>
                  <a:lnTo>
                    <a:pt x="180" y="570"/>
                  </a:lnTo>
                  <a:lnTo>
                    <a:pt x="178" y="572"/>
                  </a:lnTo>
                  <a:lnTo>
                    <a:pt x="178" y="572"/>
                  </a:lnTo>
                  <a:lnTo>
                    <a:pt x="176" y="570"/>
                  </a:lnTo>
                  <a:lnTo>
                    <a:pt x="170" y="570"/>
                  </a:lnTo>
                  <a:lnTo>
                    <a:pt x="166" y="574"/>
                  </a:lnTo>
                  <a:lnTo>
                    <a:pt x="162" y="574"/>
                  </a:lnTo>
                  <a:lnTo>
                    <a:pt x="162" y="576"/>
                  </a:lnTo>
                  <a:lnTo>
                    <a:pt x="160" y="574"/>
                  </a:lnTo>
                  <a:lnTo>
                    <a:pt x="160" y="572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0" y="568"/>
                  </a:lnTo>
                  <a:lnTo>
                    <a:pt x="160" y="568"/>
                  </a:lnTo>
                  <a:lnTo>
                    <a:pt x="158" y="568"/>
                  </a:lnTo>
                  <a:lnTo>
                    <a:pt x="158" y="568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2"/>
                  </a:lnTo>
                  <a:lnTo>
                    <a:pt x="156" y="576"/>
                  </a:lnTo>
                  <a:lnTo>
                    <a:pt x="154" y="576"/>
                  </a:lnTo>
                  <a:lnTo>
                    <a:pt x="154" y="576"/>
                  </a:lnTo>
                  <a:lnTo>
                    <a:pt x="152" y="578"/>
                  </a:lnTo>
                  <a:lnTo>
                    <a:pt x="150" y="578"/>
                  </a:lnTo>
                  <a:lnTo>
                    <a:pt x="146" y="576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0" y="568"/>
                  </a:lnTo>
                  <a:lnTo>
                    <a:pt x="138" y="566"/>
                  </a:lnTo>
                  <a:lnTo>
                    <a:pt x="136" y="564"/>
                  </a:lnTo>
                  <a:lnTo>
                    <a:pt x="134" y="564"/>
                  </a:lnTo>
                  <a:lnTo>
                    <a:pt x="134" y="564"/>
                  </a:lnTo>
                  <a:lnTo>
                    <a:pt x="132" y="564"/>
                  </a:lnTo>
                  <a:lnTo>
                    <a:pt x="132" y="564"/>
                  </a:lnTo>
                  <a:lnTo>
                    <a:pt x="130" y="564"/>
                  </a:lnTo>
                  <a:lnTo>
                    <a:pt x="128" y="564"/>
                  </a:lnTo>
                  <a:lnTo>
                    <a:pt x="124" y="564"/>
                  </a:lnTo>
                  <a:lnTo>
                    <a:pt x="124" y="564"/>
                  </a:lnTo>
                  <a:lnTo>
                    <a:pt x="124" y="564"/>
                  </a:lnTo>
                  <a:lnTo>
                    <a:pt x="122" y="560"/>
                  </a:lnTo>
                  <a:lnTo>
                    <a:pt x="118" y="556"/>
                  </a:lnTo>
                  <a:lnTo>
                    <a:pt x="102" y="548"/>
                  </a:lnTo>
                  <a:lnTo>
                    <a:pt x="98" y="544"/>
                  </a:lnTo>
                  <a:lnTo>
                    <a:pt x="98" y="542"/>
                  </a:lnTo>
                  <a:lnTo>
                    <a:pt x="98" y="542"/>
                  </a:lnTo>
                  <a:lnTo>
                    <a:pt x="98" y="540"/>
                  </a:lnTo>
                  <a:lnTo>
                    <a:pt x="94" y="536"/>
                  </a:lnTo>
                  <a:lnTo>
                    <a:pt x="94" y="534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4" y="520"/>
                  </a:lnTo>
                  <a:lnTo>
                    <a:pt x="98" y="516"/>
                  </a:lnTo>
                  <a:lnTo>
                    <a:pt x="98" y="516"/>
                  </a:lnTo>
                  <a:lnTo>
                    <a:pt x="104" y="512"/>
                  </a:lnTo>
                  <a:lnTo>
                    <a:pt x="106" y="510"/>
                  </a:lnTo>
                  <a:lnTo>
                    <a:pt x="106" y="510"/>
                  </a:lnTo>
                  <a:lnTo>
                    <a:pt x="106" y="510"/>
                  </a:lnTo>
                  <a:lnTo>
                    <a:pt x="106" y="508"/>
                  </a:lnTo>
                  <a:lnTo>
                    <a:pt x="106" y="508"/>
                  </a:lnTo>
                  <a:lnTo>
                    <a:pt x="106" y="508"/>
                  </a:lnTo>
                  <a:lnTo>
                    <a:pt x="104" y="508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0" y="508"/>
                  </a:lnTo>
                  <a:lnTo>
                    <a:pt x="88" y="510"/>
                  </a:lnTo>
                  <a:lnTo>
                    <a:pt x="86" y="512"/>
                  </a:lnTo>
                  <a:lnTo>
                    <a:pt x="86" y="512"/>
                  </a:lnTo>
                  <a:lnTo>
                    <a:pt x="84" y="510"/>
                  </a:lnTo>
                  <a:lnTo>
                    <a:pt x="82" y="510"/>
                  </a:lnTo>
                  <a:lnTo>
                    <a:pt x="82" y="508"/>
                  </a:lnTo>
                  <a:lnTo>
                    <a:pt x="82" y="506"/>
                  </a:lnTo>
                  <a:lnTo>
                    <a:pt x="82" y="504"/>
                  </a:lnTo>
                  <a:lnTo>
                    <a:pt x="82" y="502"/>
                  </a:lnTo>
                  <a:lnTo>
                    <a:pt x="82" y="502"/>
                  </a:lnTo>
                  <a:lnTo>
                    <a:pt x="78" y="498"/>
                  </a:lnTo>
                  <a:lnTo>
                    <a:pt x="78" y="498"/>
                  </a:lnTo>
                  <a:lnTo>
                    <a:pt x="78" y="496"/>
                  </a:lnTo>
                  <a:lnTo>
                    <a:pt x="78" y="490"/>
                  </a:lnTo>
                  <a:lnTo>
                    <a:pt x="80" y="488"/>
                  </a:lnTo>
                  <a:lnTo>
                    <a:pt x="80" y="486"/>
                  </a:lnTo>
                  <a:lnTo>
                    <a:pt x="82" y="484"/>
                  </a:lnTo>
                  <a:lnTo>
                    <a:pt x="82" y="484"/>
                  </a:lnTo>
                  <a:lnTo>
                    <a:pt x="82" y="482"/>
                  </a:lnTo>
                  <a:lnTo>
                    <a:pt x="82" y="480"/>
                  </a:lnTo>
                  <a:lnTo>
                    <a:pt x="82" y="480"/>
                  </a:lnTo>
                  <a:lnTo>
                    <a:pt x="82" y="480"/>
                  </a:lnTo>
                  <a:lnTo>
                    <a:pt x="80" y="480"/>
                  </a:lnTo>
                  <a:lnTo>
                    <a:pt x="80" y="480"/>
                  </a:lnTo>
                  <a:lnTo>
                    <a:pt x="78" y="48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72" y="488"/>
                  </a:lnTo>
                  <a:lnTo>
                    <a:pt x="70" y="488"/>
                  </a:lnTo>
                  <a:lnTo>
                    <a:pt x="68" y="490"/>
                  </a:lnTo>
                  <a:lnTo>
                    <a:pt x="66" y="490"/>
                  </a:lnTo>
                  <a:lnTo>
                    <a:pt x="64" y="490"/>
                  </a:lnTo>
                  <a:lnTo>
                    <a:pt x="64" y="490"/>
                  </a:lnTo>
                  <a:lnTo>
                    <a:pt x="62" y="488"/>
                  </a:lnTo>
                  <a:lnTo>
                    <a:pt x="62" y="488"/>
                  </a:lnTo>
                  <a:lnTo>
                    <a:pt x="62" y="484"/>
                  </a:lnTo>
                  <a:lnTo>
                    <a:pt x="62" y="484"/>
                  </a:lnTo>
                  <a:lnTo>
                    <a:pt x="62" y="482"/>
                  </a:lnTo>
                  <a:lnTo>
                    <a:pt x="62" y="478"/>
                  </a:lnTo>
                  <a:lnTo>
                    <a:pt x="62" y="476"/>
                  </a:lnTo>
                  <a:lnTo>
                    <a:pt x="62" y="476"/>
                  </a:lnTo>
                  <a:lnTo>
                    <a:pt x="62" y="476"/>
                  </a:lnTo>
                  <a:lnTo>
                    <a:pt x="50" y="470"/>
                  </a:lnTo>
                  <a:lnTo>
                    <a:pt x="46" y="466"/>
                  </a:lnTo>
                  <a:lnTo>
                    <a:pt x="46" y="466"/>
                  </a:lnTo>
                  <a:lnTo>
                    <a:pt x="42" y="462"/>
                  </a:lnTo>
                  <a:lnTo>
                    <a:pt x="42" y="454"/>
                  </a:lnTo>
                  <a:lnTo>
                    <a:pt x="40" y="452"/>
                  </a:lnTo>
                  <a:lnTo>
                    <a:pt x="40" y="452"/>
                  </a:lnTo>
                  <a:lnTo>
                    <a:pt x="34" y="450"/>
                  </a:lnTo>
                  <a:lnTo>
                    <a:pt x="30" y="448"/>
                  </a:lnTo>
                  <a:lnTo>
                    <a:pt x="30" y="448"/>
                  </a:lnTo>
                  <a:lnTo>
                    <a:pt x="28" y="446"/>
                  </a:lnTo>
                  <a:lnTo>
                    <a:pt x="24" y="444"/>
                  </a:lnTo>
                  <a:lnTo>
                    <a:pt x="24" y="442"/>
                  </a:lnTo>
                  <a:lnTo>
                    <a:pt x="18" y="440"/>
                  </a:lnTo>
                  <a:lnTo>
                    <a:pt x="18" y="440"/>
                  </a:lnTo>
                  <a:lnTo>
                    <a:pt x="16" y="442"/>
                  </a:lnTo>
                  <a:lnTo>
                    <a:pt x="16" y="442"/>
                  </a:lnTo>
                  <a:lnTo>
                    <a:pt x="14" y="444"/>
                  </a:lnTo>
                  <a:lnTo>
                    <a:pt x="12" y="448"/>
                  </a:lnTo>
                  <a:lnTo>
                    <a:pt x="10" y="448"/>
                  </a:lnTo>
                  <a:lnTo>
                    <a:pt x="8" y="448"/>
                  </a:lnTo>
                  <a:lnTo>
                    <a:pt x="2" y="450"/>
                  </a:lnTo>
                  <a:lnTo>
                    <a:pt x="0" y="45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3060" y="2020"/>
              <a:ext cx="402" cy="304"/>
            </a:xfrm>
            <a:custGeom>
              <a:avLst/>
              <a:gdLst>
                <a:gd name="T0" fmla="*/ 346 w 402"/>
                <a:gd name="T1" fmla="*/ 10 h 304"/>
                <a:gd name="T2" fmla="*/ 344 w 402"/>
                <a:gd name="T3" fmla="*/ 12 h 304"/>
                <a:gd name="T4" fmla="*/ 344 w 402"/>
                <a:gd name="T5" fmla="*/ 18 h 304"/>
                <a:gd name="T6" fmla="*/ 346 w 402"/>
                <a:gd name="T7" fmla="*/ 22 h 304"/>
                <a:gd name="T8" fmla="*/ 348 w 402"/>
                <a:gd name="T9" fmla="*/ 30 h 304"/>
                <a:gd name="T10" fmla="*/ 348 w 402"/>
                <a:gd name="T11" fmla="*/ 32 h 304"/>
                <a:gd name="T12" fmla="*/ 348 w 402"/>
                <a:gd name="T13" fmla="*/ 36 h 304"/>
                <a:gd name="T14" fmla="*/ 350 w 402"/>
                <a:gd name="T15" fmla="*/ 42 h 304"/>
                <a:gd name="T16" fmla="*/ 354 w 402"/>
                <a:gd name="T17" fmla="*/ 48 h 304"/>
                <a:gd name="T18" fmla="*/ 370 w 402"/>
                <a:gd name="T19" fmla="*/ 62 h 304"/>
                <a:gd name="T20" fmla="*/ 374 w 402"/>
                <a:gd name="T21" fmla="*/ 68 h 304"/>
                <a:gd name="T22" fmla="*/ 374 w 402"/>
                <a:gd name="T23" fmla="*/ 72 h 304"/>
                <a:gd name="T24" fmla="*/ 376 w 402"/>
                <a:gd name="T25" fmla="*/ 88 h 304"/>
                <a:gd name="T26" fmla="*/ 372 w 402"/>
                <a:gd name="T27" fmla="*/ 100 h 304"/>
                <a:gd name="T28" fmla="*/ 372 w 402"/>
                <a:gd name="T29" fmla="*/ 102 h 304"/>
                <a:gd name="T30" fmla="*/ 370 w 402"/>
                <a:gd name="T31" fmla="*/ 110 h 304"/>
                <a:gd name="T32" fmla="*/ 368 w 402"/>
                <a:gd name="T33" fmla="*/ 126 h 304"/>
                <a:gd name="T34" fmla="*/ 366 w 402"/>
                <a:gd name="T35" fmla="*/ 140 h 304"/>
                <a:gd name="T36" fmla="*/ 358 w 402"/>
                <a:gd name="T37" fmla="*/ 154 h 304"/>
                <a:gd name="T38" fmla="*/ 360 w 402"/>
                <a:gd name="T39" fmla="*/ 166 h 304"/>
                <a:gd name="T40" fmla="*/ 360 w 402"/>
                <a:gd name="T41" fmla="*/ 172 h 304"/>
                <a:gd name="T42" fmla="*/ 370 w 402"/>
                <a:gd name="T43" fmla="*/ 192 h 304"/>
                <a:gd name="T44" fmla="*/ 378 w 402"/>
                <a:gd name="T45" fmla="*/ 206 h 304"/>
                <a:gd name="T46" fmla="*/ 390 w 402"/>
                <a:gd name="T47" fmla="*/ 218 h 304"/>
                <a:gd name="T48" fmla="*/ 402 w 402"/>
                <a:gd name="T49" fmla="*/ 232 h 304"/>
                <a:gd name="T50" fmla="*/ 370 w 402"/>
                <a:gd name="T51" fmla="*/ 232 h 304"/>
                <a:gd name="T52" fmla="*/ 364 w 402"/>
                <a:gd name="T53" fmla="*/ 234 h 304"/>
                <a:gd name="T54" fmla="*/ 350 w 402"/>
                <a:gd name="T55" fmla="*/ 232 h 304"/>
                <a:gd name="T56" fmla="*/ 348 w 402"/>
                <a:gd name="T57" fmla="*/ 232 h 304"/>
                <a:gd name="T58" fmla="*/ 346 w 402"/>
                <a:gd name="T59" fmla="*/ 234 h 304"/>
                <a:gd name="T60" fmla="*/ 338 w 402"/>
                <a:gd name="T61" fmla="*/ 236 h 304"/>
                <a:gd name="T62" fmla="*/ 318 w 402"/>
                <a:gd name="T63" fmla="*/ 232 h 304"/>
                <a:gd name="T64" fmla="*/ 308 w 402"/>
                <a:gd name="T65" fmla="*/ 232 h 304"/>
                <a:gd name="T66" fmla="*/ 274 w 402"/>
                <a:gd name="T67" fmla="*/ 244 h 304"/>
                <a:gd name="T68" fmla="*/ 270 w 402"/>
                <a:gd name="T69" fmla="*/ 246 h 304"/>
                <a:gd name="T70" fmla="*/ 258 w 402"/>
                <a:gd name="T71" fmla="*/ 250 h 304"/>
                <a:gd name="T72" fmla="*/ 254 w 402"/>
                <a:gd name="T73" fmla="*/ 258 h 304"/>
                <a:gd name="T74" fmla="*/ 244 w 402"/>
                <a:gd name="T75" fmla="*/ 254 h 304"/>
                <a:gd name="T76" fmla="*/ 226 w 402"/>
                <a:gd name="T77" fmla="*/ 248 h 304"/>
                <a:gd name="T78" fmla="*/ 194 w 402"/>
                <a:gd name="T79" fmla="*/ 256 h 304"/>
                <a:gd name="T80" fmla="*/ 2 w 402"/>
                <a:gd name="T81" fmla="*/ 272 h 304"/>
                <a:gd name="T82" fmla="*/ 50 w 402"/>
                <a:gd name="T83" fmla="*/ 222 h 304"/>
                <a:gd name="T84" fmla="*/ 60 w 402"/>
                <a:gd name="T85" fmla="*/ 214 h 304"/>
                <a:gd name="T86" fmla="*/ 70 w 402"/>
                <a:gd name="T87" fmla="*/ 202 h 304"/>
                <a:gd name="T88" fmla="*/ 162 w 402"/>
                <a:gd name="T89" fmla="*/ 96 h 304"/>
                <a:gd name="T90" fmla="*/ 162 w 402"/>
                <a:gd name="T91" fmla="*/ 90 h 304"/>
                <a:gd name="T92" fmla="*/ 186 w 402"/>
                <a:gd name="T93" fmla="*/ 70 h 304"/>
                <a:gd name="T94" fmla="*/ 196 w 402"/>
                <a:gd name="T95" fmla="*/ 66 h 304"/>
                <a:gd name="T96" fmla="*/ 286 w 402"/>
                <a:gd name="T97" fmla="*/ 54 h 304"/>
                <a:gd name="T98" fmla="*/ 346 w 402"/>
                <a:gd name="T99" fmla="*/ 8 h 304"/>
                <a:gd name="T100" fmla="*/ 346 w 402"/>
                <a:gd name="T101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" h="304">
                  <a:moveTo>
                    <a:pt x="346" y="8"/>
                  </a:moveTo>
                  <a:lnTo>
                    <a:pt x="346" y="10"/>
                  </a:lnTo>
                  <a:lnTo>
                    <a:pt x="344" y="10"/>
                  </a:lnTo>
                  <a:lnTo>
                    <a:pt x="344" y="12"/>
                  </a:lnTo>
                  <a:lnTo>
                    <a:pt x="344" y="14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2"/>
                  </a:lnTo>
                  <a:lnTo>
                    <a:pt x="346" y="24"/>
                  </a:lnTo>
                  <a:lnTo>
                    <a:pt x="348" y="30"/>
                  </a:lnTo>
                  <a:lnTo>
                    <a:pt x="348" y="32"/>
                  </a:lnTo>
                  <a:lnTo>
                    <a:pt x="348" y="32"/>
                  </a:lnTo>
                  <a:lnTo>
                    <a:pt x="348" y="34"/>
                  </a:lnTo>
                  <a:lnTo>
                    <a:pt x="348" y="36"/>
                  </a:lnTo>
                  <a:lnTo>
                    <a:pt x="350" y="40"/>
                  </a:lnTo>
                  <a:lnTo>
                    <a:pt x="350" y="42"/>
                  </a:lnTo>
                  <a:lnTo>
                    <a:pt x="352" y="44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70" y="62"/>
                  </a:lnTo>
                  <a:lnTo>
                    <a:pt x="374" y="66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72"/>
                  </a:lnTo>
                  <a:lnTo>
                    <a:pt x="374" y="82"/>
                  </a:lnTo>
                  <a:lnTo>
                    <a:pt x="376" y="88"/>
                  </a:lnTo>
                  <a:lnTo>
                    <a:pt x="376" y="92"/>
                  </a:lnTo>
                  <a:lnTo>
                    <a:pt x="372" y="100"/>
                  </a:lnTo>
                  <a:lnTo>
                    <a:pt x="372" y="100"/>
                  </a:lnTo>
                  <a:lnTo>
                    <a:pt x="372" y="102"/>
                  </a:lnTo>
                  <a:lnTo>
                    <a:pt x="372" y="106"/>
                  </a:lnTo>
                  <a:lnTo>
                    <a:pt x="370" y="110"/>
                  </a:lnTo>
                  <a:lnTo>
                    <a:pt x="370" y="114"/>
                  </a:lnTo>
                  <a:lnTo>
                    <a:pt x="368" y="126"/>
                  </a:lnTo>
                  <a:lnTo>
                    <a:pt x="368" y="136"/>
                  </a:lnTo>
                  <a:lnTo>
                    <a:pt x="366" y="140"/>
                  </a:lnTo>
                  <a:lnTo>
                    <a:pt x="362" y="146"/>
                  </a:lnTo>
                  <a:lnTo>
                    <a:pt x="358" y="154"/>
                  </a:lnTo>
                  <a:lnTo>
                    <a:pt x="356" y="158"/>
                  </a:lnTo>
                  <a:lnTo>
                    <a:pt x="360" y="166"/>
                  </a:lnTo>
                  <a:lnTo>
                    <a:pt x="360" y="170"/>
                  </a:lnTo>
                  <a:lnTo>
                    <a:pt x="360" y="172"/>
                  </a:lnTo>
                  <a:lnTo>
                    <a:pt x="362" y="176"/>
                  </a:lnTo>
                  <a:lnTo>
                    <a:pt x="370" y="192"/>
                  </a:lnTo>
                  <a:lnTo>
                    <a:pt x="374" y="202"/>
                  </a:lnTo>
                  <a:lnTo>
                    <a:pt x="378" y="206"/>
                  </a:lnTo>
                  <a:lnTo>
                    <a:pt x="386" y="216"/>
                  </a:lnTo>
                  <a:lnTo>
                    <a:pt x="390" y="218"/>
                  </a:lnTo>
                  <a:lnTo>
                    <a:pt x="398" y="228"/>
                  </a:lnTo>
                  <a:lnTo>
                    <a:pt x="402" y="232"/>
                  </a:lnTo>
                  <a:lnTo>
                    <a:pt x="372" y="232"/>
                  </a:lnTo>
                  <a:lnTo>
                    <a:pt x="370" y="232"/>
                  </a:lnTo>
                  <a:lnTo>
                    <a:pt x="366" y="234"/>
                  </a:lnTo>
                  <a:lnTo>
                    <a:pt x="364" y="234"/>
                  </a:lnTo>
                  <a:lnTo>
                    <a:pt x="356" y="234"/>
                  </a:lnTo>
                  <a:lnTo>
                    <a:pt x="350" y="232"/>
                  </a:lnTo>
                  <a:lnTo>
                    <a:pt x="350" y="232"/>
                  </a:lnTo>
                  <a:lnTo>
                    <a:pt x="348" y="232"/>
                  </a:lnTo>
                  <a:lnTo>
                    <a:pt x="348" y="234"/>
                  </a:lnTo>
                  <a:lnTo>
                    <a:pt x="346" y="234"/>
                  </a:lnTo>
                  <a:lnTo>
                    <a:pt x="338" y="236"/>
                  </a:lnTo>
                  <a:lnTo>
                    <a:pt x="338" y="236"/>
                  </a:lnTo>
                  <a:lnTo>
                    <a:pt x="334" y="236"/>
                  </a:lnTo>
                  <a:lnTo>
                    <a:pt x="318" y="232"/>
                  </a:lnTo>
                  <a:lnTo>
                    <a:pt x="312" y="230"/>
                  </a:lnTo>
                  <a:lnTo>
                    <a:pt x="308" y="232"/>
                  </a:lnTo>
                  <a:lnTo>
                    <a:pt x="302" y="238"/>
                  </a:lnTo>
                  <a:lnTo>
                    <a:pt x="274" y="244"/>
                  </a:lnTo>
                  <a:lnTo>
                    <a:pt x="272" y="244"/>
                  </a:lnTo>
                  <a:lnTo>
                    <a:pt x="270" y="246"/>
                  </a:lnTo>
                  <a:lnTo>
                    <a:pt x="258" y="248"/>
                  </a:lnTo>
                  <a:lnTo>
                    <a:pt x="258" y="250"/>
                  </a:lnTo>
                  <a:lnTo>
                    <a:pt x="256" y="252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4" y="254"/>
                  </a:lnTo>
                  <a:lnTo>
                    <a:pt x="238" y="254"/>
                  </a:lnTo>
                  <a:lnTo>
                    <a:pt x="226" y="248"/>
                  </a:lnTo>
                  <a:lnTo>
                    <a:pt x="194" y="256"/>
                  </a:lnTo>
                  <a:lnTo>
                    <a:pt x="194" y="256"/>
                  </a:lnTo>
                  <a:lnTo>
                    <a:pt x="2" y="304"/>
                  </a:lnTo>
                  <a:lnTo>
                    <a:pt x="2" y="272"/>
                  </a:lnTo>
                  <a:lnTo>
                    <a:pt x="0" y="268"/>
                  </a:lnTo>
                  <a:lnTo>
                    <a:pt x="50" y="222"/>
                  </a:lnTo>
                  <a:lnTo>
                    <a:pt x="52" y="220"/>
                  </a:lnTo>
                  <a:lnTo>
                    <a:pt x="60" y="214"/>
                  </a:lnTo>
                  <a:lnTo>
                    <a:pt x="64" y="208"/>
                  </a:lnTo>
                  <a:lnTo>
                    <a:pt x="70" y="202"/>
                  </a:lnTo>
                  <a:lnTo>
                    <a:pt x="116" y="138"/>
                  </a:lnTo>
                  <a:lnTo>
                    <a:pt x="162" y="96"/>
                  </a:lnTo>
                  <a:lnTo>
                    <a:pt x="162" y="94"/>
                  </a:lnTo>
                  <a:lnTo>
                    <a:pt x="162" y="90"/>
                  </a:lnTo>
                  <a:lnTo>
                    <a:pt x="164" y="70"/>
                  </a:lnTo>
                  <a:lnTo>
                    <a:pt x="186" y="70"/>
                  </a:lnTo>
                  <a:lnTo>
                    <a:pt x="190" y="68"/>
                  </a:lnTo>
                  <a:lnTo>
                    <a:pt x="196" y="66"/>
                  </a:lnTo>
                  <a:lnTo>
                    <a:pt x="218" y="56"/>
                  </a:lnTo>
                  <a:lnTo>
                    <a:pt x="286" y="54"/>
                  </a:lnTo>
                  <a:lnTo>
                    <a:pt x="298" y="0"/>
                  </a:lnTo>
                  <a:lnTo>
                    <a:pt x="346" y="8"/>
                  </a:lnTo>
                  <a:lnTo>
                    <a:pt x="346" y="8"/>
                  </a:lnTo>
                  <a:lnTo>
                    <a:pt x="34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4074" y="2032"/>
              <a:ext cx="390" cy="358"/>
            </a:xfrm>
            <a:custGeom>
              <a:avLst/>
              <a:gdLst>
                <a:gd name="T0" fmla="*/ 264 w 390"/>
                <a:gd name="T1" fmla="*/ 12 h 358"/>
                <a:gd name="T2" fmla="*/ 266 w 390"/>
                <a:gd name="T3" fmla="*/ 18 h 358"/>
                <a:gd name="T4" fmla="*/ 272 w 390"/>
                <a:gd name="T5" fmla="*/ 20 h 358"/>
                <a:gd name="T6" fmla="*/ 274 w 390"/>
                <a:gd name="T7" fmla="*/ 22 h 358"/>
                <a:gd name="T8" fmla="*/ 278 w 390"/>
                <a:gd name="T9" fmla="*/ 22 h 358"/>
                <a:gd name="T10" fmla="*/ 282 w 390"/>
                <a:gd name="T11" fmla="*/ 22 h 358"/>
                <a:gd name="T12" fmla="*/ 286 w 390"/>
                <a:gd name="T13" fmla="*/ 28 h 358"/>
                <a:gd name="T14" fmla="*/ 288 w 390"/>
                <a:gd name="T15" fmla="*/ 34 h 358"/>
                <a:gd name="T16" fmla="*/ 294 w 390"/>
                <a:gd name="T17" fmla="*/ 42 h 358"/>
                <a:gd name="T18" fmla="*/ 300 w 390"/>
                <a:gd name="T19" fmla="*/ 46 h 358"/>
                <a:gd name="T20" fmla="*/ 318 w 390"/>
                <a:gd name="T21" fmla="*/ 64 h 358"/>
                <a:gd name="T22" fmla="*/ 320 w 390"/>
                <a:gd name="T23" fmla="*/ 74 h 358"/>
                <a:gd name="T24" fmla="*/ 374 w 390"/>
                <a:gd name="T25" fmla="*/ 130 h 358"/>
                <a:gd name="T26" fmla="*/ 342 w 390"/>
                <a:gd name="T27" fmla="*/ 150 h 358"/>
                <a:gd name="T28" fmla="*/ 322 w 390"/>
                <a:gd name="T29" fmla="*/ 168 h 358"/>
                <a:gd name="T30" fmla="*/ 390 w 390"/>
                <a:gd name="T31" fmla="*/ 288 h 358"/>
                <a:gd name="T32" fmla="*/ 302 w 390"/>
                <a:gd name="T33" fmla="*/ 306 h 358"/>
                <a:gd name="T34" fmla="*/ 296 w 390"/>
                <a:gd name="T35" fmla="*/ 310 h 358"/>
                <a:gd name="T36" fmla="*/ 224 w 390"/>
                <a:gd name="T37" fmla="*/ 332 h 358"/>
                <a:gd name="T38" fmla="*/ 198 w 390"/>
                <a:gd name="T39" fmla="*/ 346 h 358"/>
                <a:gd name="T40" fmla="*/ 188 w 390"/>
                <a:gd name="T41" fmla="*/ 354 h 358"/>
                <a:gd name="T42" fmla="*/ 68 w 390"/>
                <a:gd name="T43" fmla="*/ 270 h 358"/>
                <a:gd name="T44" fmla="*/ 112 w 390"/>
                <a:gd name="T45" fmla="*/ 150 h 358"/>
                <a:gd name="T46" fmla="*/ 146 w 390"/>
                <a:gd name="T47" fmla="*/ 136 h 358"/>
                <a:gd name="T48" fmla="*/ 182 w 390"/>
                <a:gd name="T49" fmla="*/ 120 h 358"/>
                <a:gd name="T50" fmla="*/ 194 w 390"/>
                <a:gd name="T51" fmla="*/ 108 h 358"/>
                <a:gd name="T52" fmla="*/ 190 w 390"/>
                <a:gd name="T53" fmla="*/ 96 h 358"/>
                <a:gd name="T54" fmla="*/ 188 w 390"/>
                <a:gd name="T55" fmla="*/ 90 h 358"/>
                <a:gd name="T56" fmla="*/ 180 w 390"/>
                <a:gd name="T57" fmla="*/ 88 h 358"/>
                <a:gd name="T58" fmla="*/ 172 w 390"/>
                <a:gd name="T59" fmla="*/ 76 h 358"/>
                <a:gd name="T60" fmla="*/ 170 w 390"/>
                <a:gd name="T61" fmla="*/ 56 h 358"/>
                <a:gd name="T62" fmla="*/ 174 w 390"/>
                <a:gd name="T63" fmla="*/ 46 h 358"/>
                <a:gd name="T64" fmla="*/ 174 w 390"/>
                <a:gd name="T65" fmla="*/ 36 h 358"/>
                <a:gd name="T66" fmla="*/ 184 w 390"/>
                <a:gd name="T67" fmla="*/ 36 h 358"/>
                <a:gd name="T68" fmla="*/ 184 w 390"/>
                <a:gd name="T69" fmla="*/ 30 h 358"/>
                <a:gd name="T70" fmla="*/ 198 w 390"/>
                <a:gd name="T71" fmla="*/ 28 h 358"/>
                <a:gd name="T72" fmla="*/ 200 w 390"/>
                <a:gd name="T73" fmla="*/ 24 h 358"/>
                <a:gd name="T74" fmla="*/ 206 w 390"/>
                <a:gd name="T75" fmla="*/ 20 h 358"/>
                <a:gd name="T76" fmla="*/ 208 w 390"/>
                <a:gd name="T77" fmla="*/ 16 h 358"/>
                <a:gd name="T78" fmla="*/ 210 w 390"/>
                <a:gd name="T79" fmla="*/ 14 h 358"/>
                <a:gd name="T80" fmla="*/ 216 w 390"/>
                <a:gd name="T81" fmla="*/ 16 h 358"/>
                <a:gd name="T82" fmla="*/ 220 w 390"/>
                <a:gd name="T83" fmla="*/ 10 h 358"/>
                <a:gd name="T84" fmla="*/ 232 w 390"/>
                <a:gd name="T85" fmla="*/ 4 h 358"/>
                <a:gd name="T86" fmla="*/ 248 w 390"/>
                <a:gd name="T87" fmla="*/ 0 h 358"/>
                <a:gd name="T88" fmla="*/ 252 w 390"/>
                <a:gd name="T89" fmla="*/ 4 h 358"/>
                <a:gd name="T90" fmla="*/ 256 w 390"/>
                <a:gd name="T91" fmla="*/ 10 h 358"/>
                <a:gd name="T92" fmla="*/ 258 w 390"/>
                <a:gd name="T93" fmla="*/ 14 h 358"/>
                <a:gd name="T94" fmla="*/ 262 w 390"/>
                <a:gd name="T95" fmla="*/ 1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358">
                  <a:moveTo>
                    <a:pt x="262" y="10"/>
                  </a:moveTo>
                  <a:lnTo>
                    <a:pt x="264" y="12"/>
                  </a:lnTo>
                  <a:lnTo>
                    <a:pt x="264" y="18"/>
                  </a:lnTo>
                  <a:lnTo>
                    <a:pt x="266" y="18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8" y="24"/>
                  </a:lnTo>
                  <a:lnTo>
                    <a:pt x="278" y="22"/>
                  </a:lnTo>
                  <a:lnTo>
                    <a:pt x="280" y="20"/>
                  </a:lnTo>
                  <a:lnTo>
                    <a:pt x="282" y="22"/>
                  </a:lnTo>
                  <a:lnTo>
                    <a:pt x="284" y="24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88" y="34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296" y="44"/>
                  </a:lnTo>
                  <a:lnTo>
                    <a:pt x="300" y="46"/>
                  </a:lnTo>
                  <a:lnTo>
                    <a:pt x="316" y="60"/>
                  </a:lnTo>
                  <a:lnTo>
                    <a:pt x="318" y="64"/>
                  </a:lnTo>
                  <a:lnTo>
                    <a:pt x="320" y="70"/>
                  </a:lnTo>
                  <a:lnTo>
                    <a:pt x="320" y="74"/>
                  </a:lnTo>
                  <a:lnTo>
                    <a:pt x="326" y="76"/>
                  </a:lnTo>
                  <a:lnTo>
                    <a:pt x="374" y="130"/>
                  </a:lnTo>
                  <a:lnTo>
                    <a:pt x="372" y="132"/>
                  </a:lnTo>
                  <a:lnTo>
                    <a:pt x="342" y="150"/>
                  </a:lnTo>
                  <a:lnTo>
                    <a:pt x="346" y="156"/>
                  </a:lnTo>
                  <a:lnTo>
                    <a:pt x="322" y="168"/>
                  </a:lnTo>
                  <a:lnTo>
                    <a:pt x="382" y="266"/>
                  </a:lnTo>
                  <a:lnTo>
                    <a:pt x="390" y="288"/>
                  </a:lnTo>
                  <a:lnTo>
                    <a:pt x="308" y="302"/>
                  </a:lnTo>
                  <a:lnTo>
                    <a:pt x="302" y="306"/>
                  </a:lnTo>
                  <a:lnTo>
                    <a:pt x="300" y="308"/>
                  </a:lnTo>
                  <a:lnTo>
                    <a:pt x="296" y="310"/>
                  </a:lnTo>
                  <a:lnTo>
                    <a:pt x="234" y="324"/>
                  </a:lnTo>
                  <a:lnTo>
                    <a:pt x="224" y="332"/>
                  </a:lnTo>
                  <a:lnTo>
                    <a:pt x="202" y="342"/>
                  </a:lnTo>
                  <a:lnTo>
                    <a:pt x="198" y="346"/>
                  </a:lnTo>
                  <a:lnTo>
                    <a:pt x="192" y="352"/>
                  </a:lnTo>
                  <a:lnTo>
                    <a:pt x="188" y="354"/>
                  </a:lnTo>
                  <a:lnTo>
                    <a:pt x="182" y="358"/>
                  </a:lnTo>
                  <a:lnTo>
                    <a:pt x="68" y="270"/>
                  </a:lnTo>
                  <a:lnTo>
                    <a:pt x="0" y="198"/>
                  </a:lnTo>
                  <a:lnTo>
                    <a:pt x="112" y="150"/>
                  </a:lnTo>
                  <a:lnTo>
                    <a:pt x="120" y="144"/>
                  </a:lnTo>
                  <a:lnTo>
                    <a:pt x="146" y="136"/>
                  </a:lnTo>
                  <a:lnTo>
                    <a:pt x="148" y="134"/>
                  </a:lnTo>
                  <a:lnTo>
                    <a:pt x="182" y="120"/>
                  </a:lnTo>
                  <a:lnTo>
                    <a:pt x="196" y="112"/>
                  </a:lnTo>
                  <a:lnTo>
                    <a:pt x="194" y="108"/>
                  </a:lnTo>
                  <a:lnTo>
                    <a:pt x="190" y="98"/>
                  </a:lnTo>
                  <a:lnTo>
                    <a:pt x="190" y="96"/>
                  </a:lnTo>
                  <a:lnTo>
                    <a:pt x="190" y="92"/>
                  </a:lnTo>
                  <a:lnTo>
                    <a:pt x="188" y="90"/>
                  </a:lnTo>
                  <a:lnTo>
                    <a:pt x="186" y="88"/>
                  </a:lnTo>
                  <a:lnTo>
                    <a:pt x="180" y="88"/>
                  </a:lnTo>
                  <a:lnTo>
                    <a:pt x="176" y="82"/>
                  </a:lnTo>
                  <a:lnTo>
                    <a:pt x="172" y="76"/>
                  </a:lnTo>
                  <a:lnTo>
                    <a:pt x="172" y="72"/>
                  </a:lnTo>
                  <a:lnTo>
                    <a:pt x="170" y="56"/>
                  </a:lnTo>
                  <a:lnTo>
                    <a:pt x="172" y="48"/>
                  </a:lnTo>
                  <a:lnTo>
                    <a:pt x="174" y="46"/>
                  </a:lnTo>
                  <a:lnTo>
                    <a:pt x="174" y="40"/>
                  </a:lnTo>
                  <a:lnTo>
                    <a:pt x="174" y="36"/>
                  </a:lnTo>
                  <a:lnTo>
                    <a:pt x="180" y="38"/>
                  </a:lnTo>
                  <a:lnTo>
                    <a:pt x="184" y="36"/>
                  </a:lnTo>
                  <a:lnTo>
                    <a:pt x="184" y="32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98" y="28"/>
                  </a:lnTo>
                  <a:lnTo>
                    <a:pt x="200" y="26"/>
                  </a:lnTo>
                  <a:lnTo>
                    <a:pt x="200" y="24"/>
                  </a:lnTo>
                  <a:lnTo>
                    <a:pt x="204" y="22"/>
                  </a:lnTo>
                  <a:lnTo>
                    <a:pt x="206" y="20"/>
                  </a:lnTo>
                  <a:lnTo>
                    <a:pt x="208" y="18"/>
                  </a:lnTo>
                  <a:lnTo>
                    <a:pt x="208" y="16"/>
                  </a:lnTo>
                  <a:lnTo>
                    <a:pt x="210" y="14"/>
                  </a:lnTo>
                  <a:lnTo>
                    <a:pt x="210" y="14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18" y="14"/>
                  </a:lnTo>
                  <a:lnTo>
                    <a:pt x="220" y="10"/>
                  </a:lnTo>
                  <a:lnTo>
                    <a:pt x="228" y="4"/>
                  </a:lnTo>
                  <a:lnTo>
                    <a:pt x="232" y="4"/>
                  </a:lnTo>
                  <a:lnTo>
                    <a:pt x="242" y="2"/>
                  </a:lnTo>
                  <a:lnTo>
                    <a:pt x="248" y="0"/>
                  </a:lnTo>
                  <a:lnTo>
                    <a:pt x="250" y="2"/>
                  </a:lnTo>
                  <a:lnTo>
                    <a:pt x="252" y="4"/>
                  </a:lnTo>
                  <a:lnTo>
                    <a:pt x="254" y="6"/>
                  </a:lnTo>
                  <a:lnTo>
                    <a:pt x="256" y="10"/>
                  </a:lnTo>
                  <a:lnTo>
                    <a:pt x="256" y="14"/>
                  </a:lnTo>
                  <a:lnTo>
                    <a:pt x="258" y="14"/>
                  </a:lnTo>
                  <a:lnTo>
                    <a:pt x="262" y="10"/>
                  </a:lnTo>
                  <a:lnTo>
                    <a:pt x="262" y="10"/>
                  </a:lnTo>
                  <a:lnTo>
                    <a:pt x="262" y="10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709" y="2038"/>
              <a:ext cx="314" cy="246"/>
            </a:xfrm>
            <a:custGeom>
              <a:avLst/>
              <a:gdLst>
                <a:gd name="T0" fmla="*/ 314 w 314"/>
                <a:gd name="T1" fmla="*/ 52 h 246"/>
                <a:gd name="T2" fmla="*/ 312 w 314"/>
                <a:gd name="T3" fmla="*/ 54 h 246"/>
                <a:gd name="T4" fmla="*/ 262 w 314"/>
                <a:gd name="T5" fmla="*/ 114 h 246"/>
                <a:gd name="T6" fmla="*/ 268 w 314"/>
                <a:gd name="T7" fmla="*/ 244 h 246"/>
                <a:gd name="T8" fmla="*/ 0 w 314"/>
                <a:gd name="T9" fmla="*/ 246 h 246"/>
                <a:gd name="T10" fmla="*/ 0 w 314"/>
                <a:gd name="T11" fmla="*/ 2 h 246"/>
                <a:gd name="T12" fmla="*/ 192 w 314"/>
                <a:gd name="T13" fmla="*/ 0 h 246"/>
                <a:gd name="T14" fmla="*/ 194 w 314"/>
                <a:gd name="T15" fmla="*/ 6 h 246"/>
                <a:gd name="T16" fmla="*/ 202 w 314"/>
                <a:gd name="T17" fmla="*/ 6 h 246"/>
                <a:gd name="T18" fmla="*/ 206 w 314"/>
                <a:gd name="T19" fmla="*/ 6 h 246"/>
                <a:gd name="T20" fmla="*/ 274 w 314"/>
                <a:gd name="T21" fmla="*/ 12 h 246"/>
                <a:gd name="T22" fmla="*/ 312 w 314"/>
                <a:gd name="T23" fmla="*/ 52 h 246"/>
                <a:gd name="T24" fmla="*/ 314 w 314"/>
                <a:gd name="T25" fmla="*/ 52 h 246"/>
                <a:gd name="T26" fmla="*/ 314 w 314"/>
                <a:gd name="T27" fmla="*/ 52 h 246"/>
                <a:gd name="T28" fmla="*/ 314 w 314"/>
                <a:gd name="T29" fmla="*/ 5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246">
                  <a:moveTo>
                    <a:pt x="314" y="52"/>
                  </a:moveTo>
                  <a:lnTo>
                    <a:pt x="312" y="54"/>
                  </a:lnTo>
                  <a:lnTo>
                    <a:pt x="262" y="114"/>
                  </a:lnTo>
                  <a:lnTo>
                    <a:pt x="268" y="244"/>
                  </a:lnTo>
                  <a:lnTo>
                    <a:pt x="0" y="246"/>
                  </a:lnTo>
                  <a:lnTo>
                    <a:pt x="0" y="2"/>
                  </a:lnTo>
                  <a:lnTo>
                    <a:pt x="192" y="0"/>
                  </a:lnTo>
                  <a:lnTo>
                    <a:pt x="194" y="6"/>
                  </a:lnTo>
                  <a:lnTo>
                    <a:pt x="202" y="6"/>
                  </a:lnTo>
                  <a:lnTo>
                    <a:pt x="206" y="6"/>
                  </a:lnTo>
                  <a:lnTo>
                    <a:pt x="274" y="12"/>
                  </a:lnTo>
                  <a:lnTo>
                    <a:pt x="312" y="52"/>
                  </a:lnTo>
                  <a:lnTo>
                    <a:pt x="314" y="52"/>
                  </a:lnTo>
                  <a:lnTo>
                    <a:pt x="314" y="52"/>
                  </a:lnTo>
                  <a:lnTo>
                    <a:pt x="314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4364" y="2184"/>
              <a:ext cx="414" cy="382"/>
            </a:xfrm>
            <a:custGeom>
              <a:avLst/>
              <a:gdLst>
                <a:gd name="T0" fmla="*/ 168 w 414"/>
                <a:gd name="T1" fmla="*/ 122 h 382"/>
                <a:gd name="T2" fmla="*/ 212 w 414"/>
                <a:gd name="T3" fmla="*/ 98 h 382"/>
                <a:gd name="T4" fmla="*/ 244 w 414"/>
                <a:gd name="T5" fmla="*/ 88 h 382"/>
                <a:gd name="T6" fmla="*/ 260 w 414"/>
                <a:gd name="T7" fmla="*/ 68 h 382"/>
                <a:gd name="T8" fmla="*/ 278 w 414"/>
                <a:gd name="T9" fmla="*/ 48 h 382"/>
                <a:gd name="T10" fmla="*/ 292 w 414"/>
                <a:gd name="T11" fmla="*/ 32 h 382"/>
                <a:gd name="T12" fmla="*/ 312 w 414"/>
                <a:gd name="T13" fmla="*/ 24 h 382"/>
                <a:gd name="T14" fmla="*/ 322 w 414"/>
                <a:gd name="T15" fmla="*/ 16 h 382"/>
                <a:gd name="T16" fmla="*/ 366 w 414"/>
                <a:gd name="T17" fmla="*/ 2 h 382"/>
                <a:gd name="T18" fmla="*/ 370 w 414"/>
                <a:gd name="T19" fmla="*/ 16 h 382"/>
                <a:gd name="T20" fmla="*/ 388 w 414"/>
                <a:gd name="T21" fmla="*/ 40 h 382"/>
                <a:gd name="T22" fmla="*/ 394 w 414"/>
                <a:gd name="T23" fmla="*/ 46 h 382"/>
                <a:gd name="T24" fmla="*/ 408 w 414"/>
                <a:gd name="T25" fmla="*/ 74 h 382"/>
                <a:gd name="T26" fmla="*/ 414 w 414"/>
                <a:gd name="T27" fmla="*/ 88 h 382"/>
                <a:gd name="T28" fmla="*/ 408 w 414"/>
                <a:gd name="T29" fmla="*/ 98 h 382"/>
                <a:gd name="T30" fmla="*/ 402 w 414"/>
                <a:gd name="T31" fmla="*/ 104 h 382"/>
                <a:gd name="T32" fmla="*/ 396 w 414"/>
                <a:gd name="T33" fmla="*/ 102 h 382"/>
                <a:gd name="T34" fmla="*/ 386 w 414"/>
                <a:gd name="T35" fmla="*/ 104 h 382"/>
                <a:gd name="T36" fmla="*/ 382 w 414"/>
                <a:gd name="T37" fmla="*/ 110 h 382"/>
                <a:gd name="T38" fmla="*/ 390 w 414"/>
                <a:gd name="T39" fmla="*/ 120 h 382"/>
                <a:gd name="T40" fmla="*/ 390 w 414"/>
                <a:gd name="T41" fmla="*/ 132 h 382"/>
                <a:gd name="T42" fmla="*/ 382 w 414"/>
                <a:gd name="T43" fmla="*/ 138 h 382"/>
                <a:gd name="T44" fmla="*/ 376 w 414"/>
                <a:gd name="T45" fmla="*/ 150 h 382"/>
                <a:gd name="T46" fmla="*/ 366 w 414"/>
                <a:gd name="T47" fmla="*/ 156 h 382"/>
                <a:gd name="T48" fmla="*/ 358 w 414"/>
                <a:gd name="T49" fmla="*/ 166 h 382"/>
                <a:gd name="T50" fmla="*/ 346 w 414"/>
                <a:gd name="T51" fmla="*/ 168 h 382"/>
                <a:gd name="T52" fmla="*/ 332 w 414"/>
                <a:gd name="T53" fmla="*/ 166 h 382"/>
                <a:gd name="T54" fmla="*/ 326 w 414"/>
                <a:gd name="T55" fmla="*/ 168 h 382"/>
                <a:gd name="T56" fmla="*/ 324 w 414"/>
                <a:gd name="T57" fmla="*/ 176 h 382"/>
                <a:gd name="T58" fmla="*/ 316 w 414"/>
                <a:gd name="T59" fmla="*/ 184 h 382"/>
                <a:gd name="T60" fmla="*/ 306 w 414"/>
                <a:gd name="T61" fmla="*/ 192 h 382"/>
                <a:gd name="T62" fmla="*/ 318 w 414"/>
                <a:gd name="T63" fmla="*/ 204 h 382"/>
                <a:gd name="T64" fmla="*/ 316 w 414"/>
                <a:gd name="T65" fmla="*/ 212 h 382"/>
                <a:gd name="T66" fmla="*/ 310 w 414"/>
                <a:gd name="T67" fmla="*/ 222 h 382"/>
                <a:gd name="T68" fmla="*/ 302 w 414"/>
                <a:gd name="T69" fmla="*/ 242 h 382"/>
                <a:gd name="T70" fmla="*/ 306 w 414"/>
                <a:gd name="T71" fmla="*/ 250 h 382"/>
                <a:gd name="T72" fmla="*/ 322 w 414"/>
                <a:gd name="T73" fmla="*/ 258 h 382"/>
                <a:gd name="T74" fmla="*/ 306 w 414"/>
                <a:gd name="T75" fmla="*/ 278 h 382"/>
                <a:gd name="T76" fmla="*/ 308 w 414"/>
                <a:gd name="T77" fmla="*/ 284 h 382"/>
                <a:gd name="T78" fmla="*/ 312 w 414"/>
                <a:gd name="T79" fmla="*/ 292 h 382"/>
                <a:gd name="T80" fmla="*/ 312 w 414"/>
                <a:gd name="T81" fmla="*/ 306 h 382"/>
                <a:gd name="T82" fmla="*/ 306 w 414"/>
                <a:gd name="T83" fmla="*/ 310 h 382"/>
                <a:gd name="T84" fmla="*/ 306 w 414"/>
                <a:gd name="T85" fmla="*/ 316 h 382"/>
                <a:gd name="T86" fmla="*/ 160 w 414"/>
                <a:gd name="T87" fmla="*/ 334 h 382"/>
                <a:gd name="T88" fmla="*/ 90 w 414"/>
                <a:gd name="T89" fmla="*/ 258 h 382"/>
                <a:gd name="T90" fmla="*/ 62 w 414"/>
                <a:gd name="T91" fmla="*/ 214 h 382"/>
                <a:gd name="T92" fmla="*/ 52 w 414"/>
                <a:gd name="T93" fmla="*/ 204 h 382"/>
                <a:gd name="T94" fmla="*/ 44 w 414"/>
                <a:gd name="T95" fmla="*/ 216 h 382"/>
                <a:gd name="T96" fmla="*/ 30 w 414"/>
                <a:gd name="T97" fmla="*/ 212 h 382"/>
                <a:gd name="T98" fmla="*/ 18 w 414"/>
                <a:gd name="T99" fmla="*/ 206 h 382"/>
                <a:gd name="T100" fmla="*/ 8 w 414"/>
                <a:gd name="T101" fmla="*/ 196 h 382"/>
                <a:gd name="T102" fmla="*/ 10 w 414"/>
                <a:gd name="T103" fmla="*/ 156 h 382"/>
                <a:gd name="T104" fmla="*/ 100 w 414"/>
                <a:gd name="T105" fmla="*/ 1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4" h="382">
                  <a:moveTo>
                    <a:pt x="100" y="136"/>
                  </a:moveTo>
                  <a:lnTo>
                    <a:pt x="152" y="124"/>
                  </a:lnTo>
                  <a:lnTo>
                    <a:pt x="162" y="122"/>
                  </a:lnTo>
                  <a:lnTo>
                    <a:pt x="168" y="122"/>
                  </a:lnTo>
                  <a:lnTo>
                    <a:pt x="176" y="118"/>
                  </a:lnTo>
                  <a:lnTo>
                    <a:pt x="190" y="110"/>
                  </a:lnTo>
                  <a:lnTo>
                    <a:pt x="200" y="106"/>
                  </a:lnTo>
                  <a:lnTo>
                    <a:pt x="212" y="98"/>
                  </a:lnTo>
                  <a:lnTo>
                    <a:pt x="226" y="96"/>
                  </a:lnTo>
                  <a:lnTo>
                    <a:pt x="228" y="96"/>
                  </a:lnTo>
                  <a:lnTo>
                    <a:pt x="240" y="90"/>
                  </a:lnTo>
                  <a:lnTo>
                    <a:pt x="244" y="88"/>
                  </a:lnTo>
                  <a:lnTo>
                    <a:pt x="246" y="86"/>
                  </a:lnTo>
                  <a:lnTo>
                    <a:pt x="250" y="82"/>
                  </a:lnTo>
                  <a:lnTo>
                    <a:pt x="256" y="74"/>
                  </a:lnTo>
                  <a:lnTo>
                    <a:pt x="260" y="68"/>
                  </a:lnTo>
                  <a:lnTo>
                    <a:pt x="278" y="60"/>
                  </a:lnTo>
                  <a:lnTo>
                    <a:pt x="274" y="50"/>
                  </a:lnTo>
                  <a:lnTo>
                    <a:pt x="276" y="48"/>
                  </a:lnTo>
                  <a:lnTo>
                    <a:pt x="278" y="48"/>
                  </a:lnTo>
                  <a:lnTo>
                    <a:pt x="286" y="42"/>
                  </a:lnTo>
                  <a:lnTo>
                    <a:pt x="288" y="40"/>
                  </a:lnTo>
                  <a:lnTo>
                    <a:pt x="290" y="36"/>
                  </a:lnTo>
                  <a:lnTo>
                    <a:pt x="292" y="32"/>
                  </a:lnTo>
                  <a:lnTo>
                    <a:pt x="294" y="30"/>
                  </a:lnTo>
                  <a:lnTo>
                    <a:pt x="296" y="28"/>
                  </a:lnTo>
                  <a:lnTo>
                    <a:pt x="298" y="26"/>
                  </a:lnTo>
                  <a:lnTo>
                    <a:pt x="312" y="24"/>
                  </a:lnTo>
                  <a:lnTo>
                    <a:pt x="316" y="24"/>
                  </a:lnTo>
                  <a:lnTo>
                    <a:pt x="318" y="22"/>
                  </a:lnTo>
                  <a:lnTo>
                    <a:pt x="320" y="20"/>
                  </a:lnTo>
                  <a:lnTo>
                    <a:pt x="322" y="16"/>
                  </a:lnTo>
                  <a:lnTo>
                    <a:pt x="324" y="16"/>
                  </a:lnTo>
                  <a:lnTo>
                    <a:pt x="340" y="14"/>
                  </a:lnTo>
                  <a:lnTo>
                    <a:pt x="366" y="0"/>
                  </a:lnTo>
                  <a:lnTo>
                    <a:pt x="366" y="2"/>
                  </a:lnTo>
                  <a:lnTo>
                    <a:pt x="366" y="4"/>
                  </a:lnTo>
                  <a:lnTo>
                    <a:pt x="366" y="6"/>
                  </a:lnTo>
                  <a:lnTo>
                    <a:pt x="366" y="8"/>
                  </a:lnTo>
                  <a:lnTo>
                    <a:pt x="370" y="16"/>
                  </a:lnTo>
                  <a:lnTo>
                    <a:pt x="372" y="18"/>
                  </a:lnTo>
                  <a:lnTo>
                    <a:pt x="384" y="36"/>
                  </a:lnTo>
                  <a:lnTo>
                    <a:pt x="386" y="40"/>
                  </a:lnTo>
                  <a:lnTo>
                    <a:pt x="388" y="40"/>
                  </a:lnTo>
                  <a:lnTo>
                    <a:pt x="390" y="40"/>
                  </a:lnTo>
                  <a:lnTo>
                    <a:pt x="392" y="42"/>
                  </a:lnTo>
                  <a:lnTo>
                    <a:pt x="394" y="44"/>
                  </a:lnTo>
                  <a:lnTo>
                    <a:pt x="394" y="46"/>
                  </a:lnTo>
                  <a:lnTo>
                    <a:pt x="398" y="56"/>
                  </a:lnTo>
                  <a:lnTo>
                    <a:pt x="398" y="58"/>
                  </a:lnTo>
                  <a:lnTo>
                    <a:pt x="400" y="62"/>
                  </a:lnTo>
                  <a:lnTo>
                    <a:pt x="408" y="74"/>
                  </a:lnTo>
                  <a:lnTo>
                    <a:pt x="410" y="78"/>
                  </a:lnTo>
                  <a:lnTo>
                    <a:pt x="412" y="82"/>
                  </a:lnTo>
                  <a:lnTo>
                    <a:pt x="414" y="86"/>
                  </a:lnTo>
                  <a:lnTo>
                    <a:pt x="414" y="88"/>
                  </a:lnTo>
                  <a:lnTo>
                    <a:pt x="412" y="94"/>
                  </a:lnTo>
                  <a:lnTo>
                    <a:pt x="410" y="94"/>
                  </a:lnTo>
                  <a:lnTo>
                    <a:pt x="410" y="96"/>
                  </a:lnTo>
                  <a:lnTo>
                    <a:pt x="408" y="98"/>
                  </a:lnTo>
                  <a:lnTo>
                    <a:pt x="408" y="100"/>
                  </a:lnTo>
                  <a:lnTo>
                    <a:pt x="406" y="102"/>
                  </a:lnTo>
                  <a:lnTo>
                    <a:pt x="404" y="104"/>
                  </a:lnTo>
                  <a:lnTo>
                    <a:pt x="402" y="104"/>
                  </a:lnTo>
                  <a:lnTo>
                    <a:pt x="402" y="104"/>
                  </a:lnTo>
                  <a:lnTo>
                    <a:pt x="398" y="104"/>
                  </a:lnTo>
                  <a:lnTo>
                    <a:pt x="398" y="104"/>
                  </a:lnTo>
                  <a:lnTo>
                    <a:pt x="396" y="102"/>
                  </a:lnTo>
                  <a:lnTo>
                    <a:pt x="394" y="102"/>
                  </a:lnTo>
                  <a:lnTo>
                    <a:pt x="392" y="102"/>
                  </a:lnTo>
                  <a:lnTo>
                    <a:pt x="390" y="102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4" y="106"/>
                  </a:lnTo>
                  <a:lnTo>
                    <a:pt x="382" y="108"/>
                  </a:lnTo>
                  <a:lnTo>
                    <a:pt x="382" y="110"/>
                  </a:lnTo>
                  <a:lnTo>
                    <a:pt x="384" y="112"/>
                  </a:lnTo>
                  <a:lnTo>
                    <a:pt x="386" y="114"/>
                  </a:lnTo>
                  <a:lnTo>
                    <a:pt x="388" y="118"/>
                  </a:lnTo>
                  <a:lnTo>
                    <a:pt x="390" y="120"/>
                  </a:lnTo>
                  <a:lnTo>
                    <a:pt x="392" y="124"/>
                  </a:lnTo>
                  <a:lnTo>
                    <a:pt x="392" y="126"/>
                  </a:lnTo>
                  <a:lnTo>
                    <a:pt x="390" y="130"/>
                  </a:lnTo>
                  <a:lnTo>
                    <a:pt x="390" y="132"/>
                  </a:lnTo>
                  <a:lnTo>
                    <a:pt x="388" y="134"/>
                  </a:lnTo>
                  <a:lnTo>
                    <a:pt x="386" y="134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0" y="142"/>
                  </a:lnTo>
                  <a:lnTo>
                    <a:pt x="380" y="144"/>
                  </a:lnTo>
                  <a:lnTo>
                    <a:pt x="378" y="146"/>
                  </a:lnTo>
                  <a:lnTo>
                    <a:pt x="376" y="150"/>
                  </a:lnTo>
                  <a:lnTo>
                    <a:pt x="372" y="154"/>
                  </a:lnTo>
                  <a:lnTo>
                    <a:pt x="372" y="154"/>
                  </a:lnTo>
                  <a:lnTo>
                    <a:pt x="368" y="156"/>
                  </a:lnTo>
                  <a:lnTo>
                    <a:pt x="366" y="156"/>
                  </a:lnTo>
                  <a:lnTo>
                    <a:pt x="364" y="158"/>
                  </a:lnTo>
                  <a:lnTo>
                    <a:pt x="362" y="160"/>
                  </a:lnTo>
                  <a:lnTo>
                    <a:pt x="360" y="162"/>
                  </a:lnTo>
                  <a:lnTo>
                    <a:pt x="358" y="166"/>
                  </a:lnTo>
                  <a:lnTo>
                    <a:pt x="356" y="170"/>
                  </a:lnTo>
                  <a:lnTo>
                    <a:pt x="354" y="170"/>
                  </a:lnTo>
                  <a:lnTo>
                    <a:pt x="352" y="170"/>
                  </a:lnTo>
                  <a:lnTo>
                    <a:pt x="346" y="168"/>
                  </a:lnTo>
                  <a:lnTo>
                    <a:pt x="346" y="168"/>
                  </a:lnTo>
                  <a:lnTo>
                    <a:pt x="340" y="166"/>
                  </a:lnTo>
                  <a:lnTo>
                    <a:pt x="334" y="166"/>
                  </a:lnTo>
                  <a:lnTo>
                    <a:pt x="332" y="166"/>
                  </a:lnTo>
                  <a:lnTo>
                    <a:pt x="332" y="166"/>
                  </a:lnTo>
                  <a:lnTo>
                    <a:pt x="330" y="166"/>
                  </a:lnTo>
                  <a:lnTo>
                    <a:pt x="328" y="168"/>
                  </a:lnTo>
                  <a:lnTo>
                    <a:pt x="326" y="168"/>
                  </a:lnTo>
                  <a:lnTo>
                    <a:pt x="326" y="170"/>
                  </a:lnTo>
                  <a:lnTo>
                    <a:pt x="324" y="172"/>
                  </a:lnTo>
                  <a:lnTo>
                    <a:pt x="324" y="174"/>
                  </a:lnTo>
                  <a:lnTo>
                    <a:pt x="324" y="176"/>
                  </a:lnTo>
                  <a:lnTo>
                    <a:pt x="322" y="178"/>
                  </a:lnTo>
                  <a:lnTo>
                    <a:pt x="320" y="182"/>
                  </a:lnTo>
                  <a:lnTo>
                    <a:pt x="318" y="182"/>
                  </a:lnTo>
                  <a:lnTo>
                    <a:pt x="316" y="184"/>
                  </a:lnTo>
                  <a:lnTo>
                    <a:pt x="312" y="186"/>
                  </a:lnTo>
                  <a:lnTo>
                    <a:pt x="308" y="188"/>
                  </a:lnTo>
                  <a:lnTo>
                    <a:pt x="308" y="190"/>
                  </a:lnTo>
                  <a:lnTo>
                    <a:pt x="306" y="192"/>
                  </a:lnTo>
                  <a:lnTo>
                    <a:pt x="308" y="194"/>
                  </a:lnTo>
                  <a:lnTo>
                    <a:pt x="308" y="196"/>
                  </a:lnTo>
                  <a:lnTo>
                    <a:pt x="314" y="202"/>
                  </a:lnTo>
                  <a:lnTo>
                    <a:pt x="318" y="204"/>
                  </a:lnTo>
                  <a:lnTo>
                    <a:pt x="318" y="208"/>
                  </a:lnTo>
                  <a:lnTo>
                    <a:pt x="318" y="210"/>
                  </a:lnTo>
                  <a:lnTo>
                    <a:pt x="316" y="212"/>
                  </a:lnTo>
                  <a:lnTo>
                    <a:pt x="316" y="212"/>
                  </a:lnTo>
                  <a:lnTo>
                    <a:pt x="314" y="216"/>
                  </a:lnTo>
                  <a:lnTo>
                    <a:pt x="314" y="218"/>
                  </a:lnTo>
                  <a:lnTo>
                    <a:pt x="312" y="220"/>
                  </a:lnTo>
                  <a:lnTo>
                    <a:pt x="310" y="222"/>
                  </a:lnTo>
                  <a:lnTo>
                    <a:pt x="308" y="224"/>
                  </a:lnTo>
                  <a:lnTo>
                    <a:pt x="306" y="228"/>
                  </a:lnTo>
                  <a:lnTo>
                    <a:pt x="304" y="234"/>
                  </a:lnTo>
                  <a:lnTo>
                    <a:pt x="302" y="242"/>
                  </a:lnTo>
                  <a:lnTo>
                    <a:pt x="302" y="244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6" y="250"/>
                  </a:lnTo>
                  <a:lnTo>
                    <a:pt x="310" y="252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22" y="258"/>
                  </a:lnTo>
                  <a:lnTo>
                    <a:pt x="322" y="260"/>
                  </a:lnTo>
                  <a:lnTo>
                    <a:pt x="320" y="262"/>
                  </a:lnTo>
                  <a:lnTo>
                    <a:pt x="308" y="274"/>
                  </a:lnTo>
                  <a:lnTo>
                    <a:pt x="306" y="278"/>
                  </a:lnTo>
                  <a:lnTo>
                    <a:pt x="306" y="280"/>
                  </a:lnTo>
                  <a:lnTo>
                    <a:pt x="306" y="282"/>
                  </a:lnTo>
                  <a:lnTo>
                    <a:pt x="306" y="284"/>
                  </a:lnTo>
                  <a:lnTo>
                    <a:pt x="308" y="284"/>
                  </a:lnTo>
                  <a:lnTo>
                    <a:pt x="308" y="286"/>
                  </a:lnTo>
                  <a:lnTo>
                    <a:pt x="310" y="288"/>
                  </a:lnTo>
                  <a:lnTo>
                    <a:pt x="312" y="290"/>
                  </a:lnTo>
                  <a:lnTo>
                    <a:pt x="312" y="292"/>
                  </a:lnTo>
                  <a:lnTo>
                    <a:pt x="314" y="298"/>
                  </a:lnTo>
                  <a:lnTo>
                    <a:pt x="314" y="302"/>
                  </a:lnTo>
                  <a:lnTo>
                    <a:pt x="314" y="304"/>
                  </a:lnTo>
                  <a:lnTo>
                    <a:pt x="312" y="306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08" y="308"/>
                  </a:lnTo>
                  <a:lnTo>
                    <a:pt x="306" y="310"/>
                  </a:lnTo>
                  <a:lnTo>
                    <a:pt x="306" y="312"/>
                  </a:lnTo>
                  <a:lnTo>
                    <a:pt x="306" y="314"/>
                  </a:lnTo>
                  <a:lnTo>
                    <a:pt x="306" y="314"/>
                  </a:lnTo>
                  <a:lnTo>
                    <a:pt x="306" y="316"/>
                  </a:lnTo>
                  <a:lnTo>
                    <a:pt x="250" y="348"/>
                  </a:lnTo>
                  <a:lnTo>
                    <a:pt x="204" y="382"/>
                  </a:lnTo>
                  <a:lnTo>
                    <a:pt x="152" y="344"/>
                  </a:lnTo>
                  <a:lnTo>
                    <a:pt x="160" y="334"/>
                  </a:lnTo>
                  <a:lnTo>
                    <a:pt x="164" y="300"/>
                  </a:lnTo>
                  <a:lnTo>
                    <a:pt x="132" y="264"/>
                  </a:lnTo>
                  <a:lnTo>
                    <a:pt x="98" y="278"/>
                  </a:lnTo>
                  <a:lnTo>
                    <a:pt x="90" y="258"/>
                  </a:lnTo>
                  <a:lnTo>
                    <a:pt x="84" y="256"/>
                  </a:lnTo>
                  <a:lnTo>
                    <a:pt x="80" y="250"/>
                  </a:lnTo>
                  <a:lnTo>
                    <a:pt x="68" y="228"/>
                  </a:lnTo>
                  <a:lnTo>
                    <a:pt x="62" y="214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4" y="202"/>
                  </a:lnTo>
                  <a:lnTo>
                    <a:pt x="52" y="204"/>
                  </a:lnTo>
                  <a:lnTo>
                    <a:pt x="50" y="208"/>
                  </a:lnTo>
                  <a:lnTo>
                    <a:pt x="50" y="212"/>
                  </a:lnTo>
                  <a:lnTo>
                    <a:pt x="48" y="214"/>
                  </a:lnTo>
                  <a:lnTo>
                    <a:pt x="44" y="216"/>
                  </a:lnTo>
                  <a:lnTo>
                    <a:pt x="40" y="218"/>
                  </a:lnTo>
                  <a:lnTo>
                    <a:pt x="38" y="218"/>
                  </a:lnTo>
                  <a:lnTo>
                    <a:pt x="32" y="216"/>
                  </a:lnTo>
                  <a:lnTo>
                    <a:pt x="30" y="212"/>
                  </a:lnTo>
                  <a:lnTo>
                    <a:pt x="30" y="210"/>
                  </a:lnTo>
                  <a:lnTo>
                    <a:pt x="28" y="206"/>
                  </a:lnTo>
                  <a:lnTo>
                    <a:pt x="24" y="206"/>
                  </a:lnTo>
                  <a:lnTo>
                    <a:pt x="18" y="206"/>
                  </a:lnTo>
                  <a:lnTo>
                    <a:pt x="16" y="206"/>
                  </a:lnTo>
                  <a:lnTo>
                    <a:pt x="12" y="204"/>
                  </a:lnTo>
                  <a:lnTo>
                    <a:pt x="10" y="200"/>
                  </a:lnTo>
                  <a:lnTo>
                    <a:pt x="8" y="196"/>
                  </a:lnTo>
                  <a:lnTo>
                    <a:pt x="4" y="188"/>
                  </a:lnTo>
                  <a:lnTo>
                    <a:pt x="0" y="160"/>
                  </a:lnTo>
                  <a:lnTo>
                    <a:pt x="6" y="158"/>
                  </a:lnTo>
                  <a:lnTo>
                    <a:pt x="10" y="156"/>
                  </a:lnTo>
                  <a:lnTo>
                    <a:pt x="12" y="154"/>
                  </a:lnTo>
                  <a:lnTo>
                    <a:pt x="18" y="15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3550" y="2196"/>
              <a:ext cx="706" cy="406"/>
            </a:xfrm>
            <a:custGeom>
              <a:avLst/>
              <a:gdLst>
                <a:gd name="T0" fmla="*/ 524 w 706"/>
                <a:gd name="T1" fmla="*/ 34 h 406"/>
                <a:gd name="T2" fmla="*/ 592 w 706"/>
                <a:gd name="T3" fmla="*/ 106 h 406"/>
                <a:gd name="T4" fmla="*/ 706 w 706"/>
                <a:gd name="T5" fmla="*/ 194 h 406"/>
                <a:gd name="T6" fmla="*/ 702 w 706"/>
                <a:gd name="T7" fmla="*/ 196 h 406"/>
                <a:gd name="T8" fmla="*/ 670 w 706"/>
                <a:gd name="T9" fmla="*/ 216 h 406"/>
                <a:gd name="T10" fmla="*/ 526 w 706"/>
                <a:gd name="T11" fmla="*/ 280 h 406"/>
                <a:gd name="T12" fmla="*/ 510 w 706"/>
                <a:gd name="T13" fmla="*/ 338 h 406"/>
                <a:gd name="T14" fmla="*/ 502 w 706"/>
                <a:gd name="T15" fmla="*/ 338 h 406"/>
                <a:gd name="T16" fmla="*/ 496 w 706"/>
                <a:gd name="T17" fmla="*/ 336 h 406"/>
                <a:gd name="T18" fmla="*/ 494 w 706"/>
                <a:gd name="T19" fmla="*/ 334 h 406"/>
                <a:gd name="T20" fmla="*/ 492 w 706"/>
                <a:gd name="T21" fmla="*/ 332 h 406"/>
                <a:gd name="T22" fmla="*/ 490 w 706"/>
                <a:gd name="T23" fmla="*/ 332 h 406"/>
                <a:gd name="T24" fmla="*/ 488 w 706"/>
                <a:gd name="T25" fmla="*/ 332 h 406"/>
                <a:gd name="T26" fmla="*/ 486 w 706"/>
                <a:gd name="T27" fmla="*/ 334 h 406"/>
                <a:gd name="T28" fmla="*/ 484 w 706"/>
                <a:gd name="T29" fmla="*/ 336 h 406"/>
                <a:gd name="T30" fmla="*/ 480 w 706"/>
                <a:gd name="T31" fmla="*/ 336 h 406"/>
                <a:gd name="T32" fmla="*/ 478 w 706"/>
                <a:gd name="T33" fmla="*/ 336 h 406"/>
                <a:gd name="T34" fmla="*/ 476 w 706"/>
                <a:gd name="T35" fmla="*/ 334 h 406"/>
                <a:gd name="T36" fmla="*/ 474 w 706"/>
                <a:gd name="T37" fmla="*/ 332 h 406"/>
                <a:gd name="T38" fmla="*/ 472 w 706"/>
                <a:gd name="T39" fmla="*/ 334 h 406"/>
                <a:gd name="T40" fmla="*/ 466 w 706"/>
                <a:gd name="T41" fmla="*/ 340 h 406"/>
                <a:gd name="T42" fmla="*/ 462 w 706"/>
                <a:gd name="T43" fmla="*/ 344 h 406"/>
                <a:gd name="T44" fmla="*/ 454 w 706"/>
                <a:gd name="T45" fmla="*/ 346 h 406"/>
                <a:gd name="T46" fmla="*/ 448 w 706"/>
                <a:gd name="T47" fmla="*/ 346 h 406"/>
                <a:gd name="T48" fmla="*/ 438 w 706"/>
                <a:gd name="T49" fmla="*/ 348 h 406"/>
                <a:gd name="T50" fmla="*/ 412 w 706"/>
                <a:gd name="T51" fmla="*/ 358 h 406"/>
                <a:gd name="T52" fmla="*/ 398 w 706"/>
                <a:gd name="T53" fmla="*/ 368 h 406"/>
                <a:gd name="T54" fmla="*/ 394 w 706"/>
                <a:gd name="T55" fmla="*/ 370 h 406"/>
                <a:gd name="T56" fmla="*/ 388 w 706"/>
                <a:gd name="T57" fmla="*/ 372 h 406"/>
                <a:gd name="T58" fmla="*/ 382 w 706"/>
                <a:gd name="T59" fmla="*/ 372 h 406"/>
                <a:gd name="T60" fmla="*/ 350 w 706"/>
                <a:gd name="T61" fmla="*/ 382 h 406"/>
                <a:gd name="T62" fmla="*/ 344 w 706"/>
                <a:gd name="T63" fmla="*/ 384 h 406"/>
                <a:gd name="T64" fmla="*/ 330 w 706"/>
                <a:gd name="T65" fmla="*/ 388 h 406"/>
                <a:gd name="T66" fmla="*/ 270 w 706"/>
                <a:gd name="T67" fmla="*/ 390 h 406"/>
                <a:gd name="T68" fmla="*/ 208 w 706"/>
                <a:gd name="T69" fmla="*/ 406 h 406"/>
                <a:gd name="T70" fmla="*/ 194 w 706"/>
                <a:gd name="T71" fmla="*/ 406 h 406"/>
                <a:gd name="T72" fmla="*/ 2 w 706"/>
                <a:gd name="T73" fmla="*/ 264 h 406"/>
                <a:gd name="T74" fmla="*/ 0 w 706"/>
                <a:gd name="T75" fmla="*/ 262 h 406"/>
                <a:gd name="T76" fmla="*/ 0 w 706"/>
                <a:gd name="T77" fmla="*/ 260 h 406"/>
                <a:gd name="T78" fmla="*/ 2 w 706"/>
                <a:gd name="T79" fmla="*/ 258 h 406"/>
                <a:gd name="T80" fmla="*/ 2 w 706"/>
                <a:gd name="T81" fmla="*/ 258 h 406"/>
                <a:gd name="T82" fmla="*/ 6 w 706"/>
                <a:gd name="T83" fmla="*/ 258 h 406"/>
                <a:gd name="T84" fmla="*/ 6 w 706"/>
                <a:gd name="T85" fmla="*/ 258 h 406"/>
                <a:gd name="T86" fmla="*/ 8 w 706"/>
                <a:gd name="T87" fmla="*/ 258 h 406"/>
                <a:gd name="T88" fmla="*/ 172 w 706"/>
                <a:gd name="T89" fmla="*/ 186 h 406"/>
                <a:gd name="T90" fmla="*/ 192 w 706"/>
                <a:gd name="T91" fmla="*/ 176 h 406"/>
                <a:gd name="T92" fmla="*/ 294 w 706"/>
                <a:gd name="T93" fmla="*/ 134 h 406"/>
                <a:gd name="T94" fmla="*/ 310 w 706"/>
                <a:gd name="T95" fmla="*/ 62 h 406"/>
                <a:gd name="T96" fmla="*/ 338 w 706"/>
                <a:gd name="T97" fmla="*/ 32 h 406"/>
                <a:gd name="T98" fmla="*/ 338 w 706"/>
                <a:gd name="T99" fmla="*/ 30 h 406"/>
                <a:gd name="T100" fmla="*/ 368 w 706"/>
                <a:gd name="T101" fmla="*/ 0 h 406"/>
                <a:gd name="T102" fmla="*/ 502 w 706"/>
                <a:gd name="T103" fmla="*/ 44 h 406"/>
                <a:gd name="T104" fmla="*/ 502 w 706"/>
                <a:gd name="T105" fmla="*/ 44 h 406"/>
                <a:gd name="T106" fmla="*/ 524 w 706"/>
                <a:gd name="T107" fmla="*/ 36 h 406"/>
                <a:gd name="T108" fmla="*/ 524 w 706"/>
                <a:gd name="T109" fmla="*/ 34 h 406"/>
                <a:gd name="T110" fmla="*/ 524 w 706"/>
                <a:gd name="T111" fmla="*/ 34 h 406"/>
                <a:gd name="T112" fmla="*/ 524 w 706"/>
                <a:gd name="T113" fmla="*/ 3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6" h="406">
                  <a:moveTo>
                    <a:pt x="524" y="34"/>
                  </a:moveTo>
                  <a:lnTo>
                    <a:pt x="592" y="106"/>
                  </a:lnTo>
                  <a:lnTo>
                    <a:pt x="706" y="194"/>
                  </a:lnTo>
                  <a:lnTo>
                    <a:pt x="702" y="196"/>
                  </a:lnTo>
                  <a:lnTo>
                    <a:pt x="670" y="216"/>
                  </a:lnTo>
                  <a:lnTo>
                    <a:pt x="526" y="280"/>
                  </a:lnTo>
                  <a:lnTo>
                    <a:pt x="510" y="338"/>
                  </a:lnTo>
                  <a:lnTo>
                    <a:pt x="502" y="338"/>
                  </a:lnTo>
                  <a:lnTo>
                    <a:pt x="496" y="336"/>
                  </a:lnTo>
                  <a:lnTo>
                    <a:pt x="494" y="334"/>
                  </a:lnTo>
                  <a:lnTo>
                    <a:pt x="492" y="332"/>
                  </a:lnTo>
                  <a:lnTo>
                    <a:pt x="490" y="332"/>
                  </a:lnTo>
                  <a:lnTo>
                    <a:pt x="488" y="332"/>
                  </a:lnTo>
                  <a:lnTo>
                    <a:pt x="486" y="334"/>
                  </a:lnTo>
                  <a:lnTo>
                    <a:pt x="484" y="336"/>
                  </a:lnTo>
                  <a:lnTo>
                    <a:pt x="480" y="336"/>
                  </a:lnTo>
                  <a:lnTo>
                    <a:pt x="478" y="336"/>
                  </a:lnTo>
                  <a:lnTo>
                    <a:pt x="476" y="334"/>
                  </a:lnTo>
                  <a:lnTo>
                    <a:pt x="474" y="332"/>
                  </a:lnTo>
                  <a:lnTo>
                    <a:pt x="472" y="334"/>
                  </a:lnTo>
                  <a:lnTo>
                    <a:pt x="466" y="340"/>
                  </a:lnTo>
                  <a:lnTo>
                    <a:pt x="462" y="344"/>
                  </a:lnTo>
                  <a:lnTo>
                    <a:pt x="454" y="346"/>
                  </a:lnTo>
                  <a:lnTo>
                    <a:pt x="448" y="346"/>
                  </a:lnTo>
                  <a:lnTo>
                    <a:pt x="438" y="348"/>
                  </a:lnTo>
                  <a:lnTo>
                    <a:pt x="412" y="358"/>
                  </a:lnTo>
                  <a:lnTo>
                    <a:pt x="398" y="368"/>
                  </a:lnTo>
                  <a:lnTo>
                    <a:pt x="394" y="370"/>
                  </a:lnTo>
                  <a:lnTo>
                    <a:pt x="388" y="372"/>
                  </a:lnTo>
                  <a:lnTo>
                    <a:pt x="382" y="372"/>
                  </a:lnTo>
                  <a:lnTo>
                    <a:pt x="350" y="382"/>
                  </a:lnTo>
                  <a:lnTo>
                    <a:pt x="344" y="384"/>
                  </a:lnTo>
                  <a:lnTo>
                    <a:pt x="330" y="388"/>
                  </a:lnTo>
                  <a:lnTo>
                    <a:pt x="270" y="390"/>
                  </a:lnTo>
                  <a:lnTo>
                    <a:pt x="208" y="406"/>
                  </a:lnTo>
                  <a:lnTo>
                    <a:pt x="194" y="406"/>
                  </a:lnTo>
                  <a:lnTo>
                    <a:pt x="2" y="264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2" y="258"/>
                  </a:lnTo>
                  <a:lnTo>
                    <a:pt x="2" y="258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72" y="186"/>
                  </a:lnTo>
                  <a:lnTo>
                    <a:pt x="192" y="176"/>
                  </a:lnTo>
                  <a:lnTo>
                    <a:pt x="294" y="134"/>
                  </a:lnTo>
                  <a:lnTo>
                    <a:pt x="310" y="62"/>
                  </a:lnTo>
                  <a:lnTo>
                    <a:pt x="338" y="32"/>
                  </a:lnTo>
                  <a:lnTo>
                    <a:pt x="338" y="30"/>
                  </a:lnTo>
                  <a:lnTo>
                    <a:pt x="368" y="0"/>
                  </a:lnTo>
                  <a:lnTo>
                    <a:pt x="502" y="44"/>
                  </a:lnTo>
                  <a:lnTo>
                    <a:pt x="502" y="44"/>
                  </a:lnTo>
                  <a:lnTo>
                    <a:pt x="524" y="36"/>
                  </a:lnTo>
                  <a:lnTo>
                    <a:pt x="524" y="34"/>
                  </a:lnTo>
                  <a:lnTo>
                    <a:pt x="524" y="34"/>
                  </a:lnTo>
                  <a:lnTo>
                    <a:pt x="524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1497" y="2234"/>
              <a:ext cx="494" cy="484"/>
            </a:xfrm>
            <a:custGeom>
              <a:avLst/>
              <a:gdLst>
                <a:gd name="T0" fmla="*/ 494 w 494"/>
                <a:gd name="T1" fmla="*/ 166 h 484"/>
                <a:gd name="T2" fmla="*/ 362 w 494"/>
                <a:gd name="T3" fmla="*/ 462 h 484"/>
                <a:gd name="T4" fmla="*/ 350 w 494"/>
                <a:gd name="T5" fmla="*/ 444 h 484"/>
                <a:gd name="T6" fmla="*/ 322 w 494"/>
                <a:gd name="T7" fmla="*/ 438 h 484"/>
                <a:gd name="T8" fmla="*/ 316 w 494"/>
                <a:gd name="T9" fmla="*/ 444 h 484"/>
                <a:gd name="T10" fmla="*/ 322 w 494"/>
                <a:gd name="T11" fmla="*/ 450 h 484"/>
                <a:gd name="T12" fmla="*/ 318 w 494"/>
                <a:gd name="T13" fmla="*/ 456 h 484"/>
                <a:gd name="T14" fmla="*/ 312 w 494"/>
                <a:gd name="T15" fmla="*/ 458 h 484"/>
                <a:gd name="T16" fmla="*/ 300 w 494"/>
                <a:gd name="T17" fmla="*/ 468 h 484"/>
                <a:gd name="T18" fmla="*/ 292 w 494"/>
                <a:gd name="T19" fmla="*/ 474 h 484"/>
                <a:gd name="T20" fmla="*/ 282 w 494"/>
                <a:gd name="T21" fmla="*/ 464 h 484"/>
                <a:gd name="T22" fmla="*/ 272 w 494"/>
                <a:gd name="T23" fmla="*/ 476 h 484"/>
                <a:gd name="T24" fmla="*/ 262 w 494"/>
                <a:gd name="T25" fmla="*/ 480 h 484"/>
                <a:gd name="T26" fmla="*/ 254 w 494"/>
                <a:gd name="T27" fmla="*/ 480 h 484"/>
                <a:gd name="T28" fmla="*/ 248 w 494"/>
                <a:gd name="T29" fmla="*/ 478 h 484"/>
                <a:gd name="T30" fmla="*/ 248 w 494"/>
                <a:gd name="T31" fmla="*/ 466 h 484"/>
                <a:gd name="T32" fmla="*/ 254 w 494"/>
                <a:gd name="T33" fmla="*/ 464 h 484"/>
                <a:gd name="T34" fmla="*/ 250 w 494"/>
                <a:gd name="T35" fmla="*/ 460 h 484"/>
                <a:gd name="T36" fmla="*/ 230 w 494"/>
                <a:gd name="T37" fmla="*/ 456 h 484"/>
                <a:gd name="T38" fmla="*/ 230 w 494"/>
                <a:gd name="T39" fmla="*/ 448 h 484"/>
                <a:gd name="T40" fmla="*/ 226 w 494"/>
                <a:gd name="T41" fmla="*/ 444 h 484"/>
                <a:gd name="T42" fmla="*/ 200 w 494"/>
                <a:gd name="T43" fmla="*/ 442 h 484"/>
                <a:gd name="T44" fmla="*/ 194 w 494"/>
                <a:gd name="T45" fmla="*/ 446 h 484"/>
                <a:gd name="T46" fmla="*/ 186 w 494"/>
                <a:gd name="T47" fmla="*/ 438 h 484"/>
                <a:gd name="T48" fmla="*/ 176 w 494"/>
                <a:gd name="T49" fmla="*/ 430 h 484"/>
                <a:gd name="T50" fmla="*/ 164 w 494"/>
                <a:gd name="T51" fmla="*/ 428 h 484"/>
                <a:gd name="T52" fmla="*/ 156 w 494"/>
                <a:gd name="T53" fmla="*/ 428 h 484"/>
                <a:gd name="T54" fmla="*/ 146 w 494"/>
                <a:gd name="T55" fmla="*/ 440 h 484"/>
                <a:gd name="T56" fmla="*/ 138 w 494"/>
                <a:gd name="T57" fmla="*/ 438 h 484"/>
                <a:gd name="T58" fmla="*/ 140 w 494"/>
                <a:gd name="T59" fmla="*/ 422 h 484"/>
                <a:gd name="T60" fmla="*/ 130 w 494"/>
                <a:gd name="T61" fmla="*/ 418 h 484"/>
                <a:gd name="T62" fmla="*/ 118 w 494"/>
                <a:gd name="T63" fmla="*/ 420 h 484"/>
                <a:gd name="T64" fmla="*/ 116 w 494"/>
                <a:gd name="T65" fmla="*/ 400 h 484"/>
                <a:gd name="T66" fmla="*/ 100 w 494"/>
                <a:gd name="T67" fmla="*/ 408 h 484"/>
                <a:gd name="T68" fmla="*/ 96 w 494"/>
                <a:gd name="T69" fmla="*/ 402 h 484"/>
                <a:gd name="T70" fmla="*/ 88 w 494"/>
                <a:gd name="T71" fmla="*/ 392 h 484"/>
                <a:gd name="T72" fmla="*/ 84 w 494"/>
                <a:gd name="T73" fmla="*/ 406 h 484"/>
                <a:gd name="T74" fmla="*/ 74 w 494"/>
                <a:gd name="T75" fmla="*/ 400 h 484"/>
                <a:gd name="T76" fmla="*/ 74 w 494"/>
                <a:gd name="T77" fmla="*/ 384 h 484"/>
                <a:gd name="T78" fmla="*/ 68 w 494"/>
                <a:gd name="T79" fmla="*/ 404 h 484"/>
                <a:gd name="T80" fmla="*/ 58 w 494"/>
                <a:gd name="T81" fmla="*/ 408 h 484"/>
                <a:gd name="T82" fmla="*/ 42 w 494"/>
                <a:gd name="T83" fmla="*/ 390 h 484"/>
                <a:gd name="T84" fmla="*/ 38 w 494"/>
                <a:gd name="T85" fmla="*/ 388 h 484"/>
                <a:gd name="T86" fmla="*/ 26 w 494"/>
                <a:gd name="T87" fmla="*/ 384 h 484"/>
                <a:gd name="T88" fmla="*/ 20 w 494"/>
                <a:gd name="T89" fmla="*/ 376 h 484"/>
                <a:gd name="T90" fmla="*/ 10 w 494"/>
                <a:gd name="T91" fmla="*/ 382 h 484"/>
                <a:gd name="T92" fmla="*/ 6 w 494"/>
                <a:gd name="T93" fmla="*/ 376 h 484"/>
                <a:gd name="T94" fmla="*/ 4 w 494"/>
                <a:gd name="T95" fmla="*/ 362 h 484"/>
                <a:gd name="T96" fmla="*/ 4 w 494"/>
                <a:gd name="T97" fmla="*/ 344 h 484"/>
                <a:gd name="T98" fmla="*/ 6 w 494"/>
                <a:gd name="T99" fmla="*/ 338 h 484"/>
                <a:gd name="T100" fmla="*/ 488 w 494"/>
                <a:gd name="T101" fmla="*/ 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4" h="484">
                  <a:moveTo>
                    <a:pt x="488" y="2"/>
                  </a:moveTo>
                  <a:lnTo>
                    <a:pt x="488" y="158"/>
                  </a:lnTo>
                  <a:lnTo>
                    <a:pt x="494" y="158"/>
                  </a:lnTo>
                  <a:lnTo>
                    <a:pt x="494" y="162"/>
                  </a:lnTo>
                  <a:lnTo>
                    <a:pt x="494" y="166"/>
                  </a:lnTo>
                  <a:lnTo>
                    <a:pt x="494" y="168"/>
                  </a:lnTo>
                  <a:lnTo>
                    <a:pt x="490" y="170"/>
                  </a:lnTo>
                  <a:lnTo>
                    <a:pt x="486" y="168"/>
                  </a:lnTo>
                  <a:lnTo>
                    <a:pt x="368" y="454"/>
                  </a:lnTo>
                  <a:lnTo>
                    <a:pt x="362" y="462"/>
                  </a:lnTo>
                  <a:lnTo>
                    <a:pt x="358" y="454"/>
                  </a:lnTo>
                  <a:lnTo>
                    <a:pt x="356" y="450"/>
                  </a:lnTo>
                  <a:lnTo>
                    <a:pt x="354" y="448"/>
                  </a:lnTo>
                  <a:lnTo>
                    <a:pt x="354" y="446"/>
                  </a:lnTo>
                  <a:lnTo>
                    <a:pt x="350" y="444"/>
                  </a:lnTo>
                  <a:lnTo>
                    <a:pt x="346" y="444"/>
                  </a:lnTo>
                  <a:lnTo>
                    <a:pt x="332" y="438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22" y="438"/>
                  </a:lnTo>
                  <a:lnTo>
                    <a:pt x="320" y="438"/>
                  </a:lnTo>
                  <a:lnTo>
                    <a:pt x="318" y="438"/>
                  </a:lnTo>
                  <a:lnTo>
                    <a:pt x="318" y="438"/>
                  </a:lnTo>
                  <a:lnTo>
                    <a:pt x="318" y="440"/>
                  </a:lnTo>
                  <a:lnTo>
                    <a:pt x="316" y="444"/>
                  </a:lnTo>
                  <a:lnTo>
                    <a:pt x="316" y="446"/>
                  </a:lnTo>
                  <a:lnTo>
                    <a:pt x="318" y="448"/>
                  </a:lnTo>
                  <a:lnTo>
                    <a:pt x="322" y="448"/>
                  </a:lnTo>
                  <a:lnTo>
                    <a:pt x="322" y="450"/>
                  </a:lnTo>
                  <a:lnTo>
                    <a:pt x="322" y="450"/>
                  </a:lnTo>
                  <a:lnTo>
                    <a:pt x="320" y="452"/>
                  </a:lnTo>
                  <a:lnTo>
                    <a:pt x="320" y="452"/>
                  </a:lnTo>
                  <a:lnTo>
                    <a:pt x="318" y="454"/>
                  </a:lnTo>
                  <a:lnTo>
                    <a:pt x="318" y="454"/>
                  </a:lnTo>
                  <a:lnTo>
                    <a:pt x="318" y="456"/>
                  </a:lnTo>
                  <a:lnTo>
                    <a:pt x="318" y="456"/>
                  </a:lnTo>
                  <a:lnTo>
                    <a:pt x="316" y="456"/>
                  </a:lnTo>
                  <a:lnTo>
                    <a:pt x="316" y="458"/>
                  </a:lnTo>
                  <a:lnTo>
                    <a:pt x="316" y="458"/>
                  </a:lnTo>
                  <a:lnTo>
                    <a:pt x="312" y="458"/>
                  </a:lnTo>
                  <a:lnTo>
                    <a:pt x="312" y="460"/>
                  </a:lnTo>
                  <a:lnTo>
                    <a:pt x="312" y="462"/>
                  </a:lnTo>
                  <a:lnTo>
                    <a:pt x="312" y="462"/>
                  </a:lnTo>
                  <a:lnTo>
                    <a:pt x="304" y="464"/>
                  </a:lnTo>
                  <a:lnTo>
                    <a:pt x="300" y="468"/>
                  </a:lnTo>
                  <a:lnTo>
                    <a:pt x="298" y="472"/>
                  </a:lnTo>
                  <a:lnTo>
                    <a:pt x="298" y="472"/>
                  </a:lnTo>
                  <a:lnTo>
                    <a:pt x="296" y="474"/>
                  </a:lnTo>
                  <a:lnTo>
                    <a:pt x="294" y="474"/>
                  </a:lnTo>
                  <a:lnTo>
                    <a:pt x="292" y="474"/>
                  </a:lnTo>
                  <a:lnTo>
                    <a:pt x="292" y="472"/>
                  </a:lnTo>
                  <a:lnTo>
                    <a:pt x="286" y="466"/>
                  </a:lnTo>
                  <a:lnTo>
                    <a:pt x="284" y="466"/>
                  </a:lnTo>
                  <a:lnTo>
                    <a:pt x="282" y="464"/>
                  </a:lnTo>
                  <a:lnTo>
                    <a:pt x="282" y="464"/>
                  </a:lnTo>
                  <a:lnTo>
                    <a:pt x="280" y="464"/>
                  </a:lnTo>
                  <a:lnTo>
                    <a:pt x="278" y="466"/>
                  </a:lnTo>
                  <a:lnTo>
                    <a:pt x="278" y="466"/>
                  </a:lnTo>
                  <a:lnTo>
                    <a:pt x="276" y="470"/>
                  </a:lnTo>
                  <a:lnTo>
                    <a:pt x="272" y="476"/>
                  </a:lnTo>
                  <a:lnTo>
                    <a:pt x="272" y="476"/>
                  </a:lnTo>
                  <a:lnTo>
                    <a:pt x="270" y="482"/>
                  </a:lnTo>
                  <a:lnTo>
                    <a:pt x="266" y="484"/>
                  </a:lnTo>
                  <a:lnTo>
                    <a:pt x="266" y="482"/>
                  </a:lnTo>
                  <a:lnTo>
                    <a:pt x="262" y="480"/>
                  </a:lnTo>
                  <a:lnTo>
                    <a:pt x="260" y="478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0"/>
                  </a:lnTo>
                  <a:lnTo>
                    <a:pt x="254" y="480"/>
                  </a:lnTo>
                  <a:lnTo>
                    <a:pt x="254" y="480"/>
                  </a:lnTo>
                  <a:lnTo>
                    <a:pt x="250" y="480"/>
                  </a:lnTo>
                  <a:lnTo>
                    <a:pt x="250" y="480"/>
                  </a:lnTo>
                  <a:lnTo>
                    <a:pt x="248" y="478"/>
                  </a:lnTo>
                  <a:lnTo>
                    <a:pt x="248" y="478"/>
                  </a:lnTo>
                  <a:lnTo>
                    <a:pt x="248" y="476"/>
                  </a:lnTo>
                  <a:lnTo>
                    <a:pt x="246" y="474"/>
                  </a:lnTo>
                  <a:lnTo>
                    <a:pt x="246" y="468"/>
                  </a:lnTo>
                  <a:lnTo>
                    <a:pt x="246" y="468"/>
                  </a:lnTo>
                  <a:lnTo>
                    <a:pt x="248" y="466"/>
                  </a:lnTo>
                  <a:lnTo>
                    <a:pt x="250" y="466"/>
                  </a:lnTo>
                  <a:lnTo>
                    <a:pt x="250" y="464"/>
                  </a:lnTo>
                  <a:lnTo>
                    <a:pt x="252" y="464"/>
                  </a:lnTo>
                  <a:lnTo>
                    <a:pt x="254" y="464"/>
                  </a:lnTo>
                  <a:lnTo>
                    <a:pt x="254" y="464"/>
                  </a:lnTo>
                  <a:lnTo>
                    <a:pt x="256" y="464"/>
                  </a:lnTo>
                  <a:lnTo>
                    <a:pt x="256" y="464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0" y="460"/>
                  </a:lnTo>
                  <a:lnTo>
                    <a:pt x="242" y="456"/>
                  </a:lnTo>
                  <a:lnTo>
                    <a:pt x="240" y="456"/>
                  </a:lnTo>
                  <a:lnTo>
                    <a:pt x="240" y="456"/>
                  </a:lnTo>
                  <a:lnTo>
                    <a:pt x="236" y="456"/>
                  </a:lnTo>
                  <a:lnTo>
                    <a:pt x="230" y="456"/>
                  </a:lnTo>
                  <a:lnTo>
                    <a:pt x="228" y="456"/>
                  </a:lnTo>
                  <a:lnTo>
                    <a:pt x="228" y="454"/>
                  </a:lnTo>
                  <a:lnTo>
                    <a:pt x="228" y="452"/>
                  </a:lnTo>
                  <a:lnTo>
                    <a:pt x="230" y="450"/>
                  </a:lnTo>
                  <a:lnTo>
                    <a:pt x="230" y="448"/>
                  </a:lnTo>
                  <a:lnTo>
                    <a:pt x="228" y="446"/>
                  </a:lnTo>
                  <a:lnTo>
                    <a:pt x="228" y="446"/>
                  </a:lnTo>
                  <a:lnTo>
                    <a:pt x="228" y="446"/>
                  </a:lnTo>
                  <a:lnTo>
                    <a:pt x="228" y="444"/>
                  </a:lnTo>
                  <a:lnTo>
                    <a:pt x="226" y="444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16" y="446"/>
                  </a:lnTo>
                  <a:lnTo>
                    <a:pt x="214" y="446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198" y="442"/>
                  </a:lnTo>
                  <a:lnTo>
                    <a:pt x="196" y="444"/>
                  </a:lnTo>
                  <a:lnTo>
                    <a:pt x="196" y="444"/>
                  </a:lnTo>
                  <a:lnTo>
                    <a:pt x="194" y="446"/>
                  </a:lnTo>
                  <a:lnTo>
                    <a:pt x="194" y="446"/>
                  </a:lnTo>
                  <a:lnTo>
                    <a:pt x="192" y="444"/>
                  </a:lnTo>
                  <a:lnTo>
                    <a:pt x="188" y="442"/>
                  </a:lnTo>
                  <a:lnTo>
                    <a:pt x="186" y="440"/>
                  </a:lnTo>
                  <a:lnTo>
                    <a:pt x="186" y="438"/>
                  </a:lnTo>
                  <a:lnTo>
                    <a:pt x="186" y="438"/>
                  </a:lnTo>
                  <a:lnTo>
                    <a:pt x="184" y="434"/>
                  </a:lnTo>
                  <a:lnTo>
                    <a:pt x="182" y="432"/>
                  </a:lnTo>
                  <a:lnTo>
                    <a:pt x="182" y="432"/>
                  </a:lnTo>
                  <a:lnTo>
                    <a:pt x="176" y="430"/>
                  </a:lnTo>
                  <a:lnTo>
                    <a:pt x="170" y="428"/>
                  </a:lnTo>
                  <a:lnTo>
                    <a:pt x="168" y="428"/>
                  </a:lnTo>
                  <a:lnTo>
                    <a:pt x="166" y="428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2" y="428"/>
                  </a:lnTo>
                  <a:lnTo>
                    <a:pt x="162" y="428"/>
                  </a:lnTo>
                  <a:lnTo>
                    <a:pt x="160" y="426"/>
                  </a:lnTo>
                  <a:lnTo>
                    <a:pt x="158" y="426"/>
                  </a:lnTo>
                  <a:lnTo>
                    <a:pt x="156" y="428"/>
                  </a:lnTo>
                  <a:lnTo>
                    <a:pt x="156" y="430"/>
                  </a:lnTo>
                  <a:lnTo>
                    <a:pt x="154" y="434"/>
                  </a:lnTo>
                  <a:lnTo>
                    <a:pt x="154" y="436"/>
                  </a:lnTo>
                  <a:lnTo>
                    <a:pt x="148" y="438"/>
                  </a:lnTo>
                  <a:lnTo>
                    <a:pt x="146" y="440"/>
                  </a:lnTo>
                  <a:lnTo>
                    <a:pt x="146" y="440"/>
                  </a:lnTo>
                  <a:lnTo>
                    <a:pt x="146" y="440"/>
                  </a:lnTo>
                  <a:lnTo>
                    <a:pt x="140" y="440"/>
                  </a:lnTo>
                  <a:lnTo>
                    <a:pt x="138" y="438"/>
                  </a:lnTo>
                  <a:lnTo>
                    <a:pt x="138" y="438"/>
                  </a:lnTo>
                  <a:lnTo>
                    <a:pt x="138" y="436"/>
                  </a:lnTo>
                  <a:lnTo>
                    <a:pt x="138" y="434"/>
                  </a:lnTo>
                  <a:lnTo>
                    <a:pt x="142" y="428"/>
                  </a:lnTo>
                  <a:lnTo>
                    <a:pt x="140" y="424"/>
                  </a:lnTo>
                  <a:lnTo>
                    <a:pt x="140" y="422"/>
                  </a:lnTo>
                  <a:lnTo>
                    <a:pt x="140" y="420"/>
                  </a:lnTo>
                  <a:lnTo>
                    <a:pt x="138" y="420"/>
                  </a:lnTo>
                  <a:lnTo>
                    <a:pt x="136" y="418"/>
                  </a:lnTo>
                  <a:lnTo>
                    <a:pt x="134" y="418"/>
                  </a:lnTo>
                  <a:lnTo>
                    <a:pt x="130" y="418"/>
                  </a:lnTo>
                  <a:lnTo>
                    <a:pt x="124" y="422"/>
                  </a:lnTo>
                  <a:lnTo>
                    <a:pt x="124" y="424"/>
                  </a:lnTo>
                  <a:lnTo>
                    <a:pt x="122" y="424"/>
                  </a:lnTo>
                  <a:lnTo>
                    <a:pt x="118" y="422"/>
                  </a:lnTo>
                  <a:lnTo>
                    <a:pt x="118" y="420"/>
                  </a:lnTo>
                  <a:lnTo>
                    <a:pt x="118" y="418"/>
                  </a:lnTo>
                  <a:lnTo>
                    <a:pt x="120" y="404"/>
                  </a:lnTo>
                  <a:lnTo>
                    <a:pt x="120" y="402"/>
                  </a:lnTo>
                  <a:lnTo>
                    <a:pt x="118" y="400"/>
                  </a:lnTo>
                  <a:lnTo>
                    <a:pt x="116" y="400"/>
                  </a:lnTo>
                  <a:lnTo>
                    <a:pt x="114" y="400"/>
                  </a:lnTo>
                  <a:lnTo>
                    <a:pt x="114" y="400"/>
                  </a:lnTo>
                  <a:lnTo>
                    <a:pt x="106" y="402"/>
                  </a:lnTo>
                  <a:lnTo>
                    <a:pt x="102" y="404"/>
                  </a:lnTo>
                  <a:lnTo>
                    <a:pt x="100" y="408"/>
                  </a:lnTo>
                  <a:lnTo>
                    <a:pt x="100" y="408"/>
                  </a:lnTo>
                  <a:lnTo>
                    <a:pt x="98" y="408"/>
                  </a:lnTo>
                  <a:lnTo>
                    <a:pt x="96" y="408"/>
                  </a:lnTo>
                  <a:lnTo>
                    <a:pt x="96" y="406"/>
                  </a:lnTo>
                  <a:lnTo>
                    <a:pt x="96" y="402"/>
                  </a:lnTo>
                  <a:lnTo>
                    <a:pt x="96" y="400"/>
                  </a:lnTo>
                  <a:lnTo>
                    <a:pt x="94" y="398"/>
                  </a:lnTo>
                  <a:lnTo>
                    <a:pt x="90" y="392"/>
                  </a:lnTo>
                  <a:lnTo>
                    <a:pt x="90" y="392"/>
                  </a:lnTo>
                  <a:lnTo>
                    <a:pt x="88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4" y="396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2" y="408"/>
                  </a:lnTo>
                  <a:lnTo>
                    <a:pt x="78" y="408"/>
                  </a:lnTo>
                  <a:lnTo>
                    <a:pt x="74" y="406"/>
                  </a:lnTo>
                  <a:lnTo>
                    <a:pt x="74" y="404"/>
                  </a:lnTo>
                  <a:lnTo>
                    <a:pt x="74" y="400"/>
                  </a:lnTo>
                  <a:lnTo>
                    <a:pt x="78" y="388"/>
                  </a:lnTo>
                  <a:lnTo>
                    <a:pt x="76" y="386"/>
                  </a:lnTo>
                  <a:lnTo>
                    <a:pt x="76" y="384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2" y="384"/>
                  </a:lnTo>
                  <a:lnTo>
                    <a:pt x="72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404"/>
                  </a:lnTo>
                  <a:lnTo>
                    <a:pt x="66" y="404"/>
                  </a:lnTo>
                  <a:lnTo>
                    <a:pt x="66" y="406"/>
                  </a:lnTo>
                  <a:lnTo>
                    <a:pt x="64" y="406"/>
                  </a:lnTo>
                  <a:lnTo>
                    <a:pt x="62" y="408"/>
                  </a:lnTo>
                  <a:lnTo>
                    <a:pt x="58" y="408"/>
                  </a:lnTo>
                  <a:lnTo>
                    <a:pt x="54" y="408"/>
                  </a:lnTo>
                  <a:lnTo>
                    <a:pt x="48" y="406"/>
                  </a:lnTo>
                  <a:lnTo>
                    <a:pt x="48" y="402"/>
                  </a:lnTo>
                  <a:lnTo>
                    <a:pt x="46" y="400"/>
                  </a:lnTo>
                  <a:lnTo>
                    <a:pt x="42" y="390"/>
                  </a:lnTo>
                  <a:lnTo>
                    <a:pt x="42" y="390"/>
                  </a:lnTo>
                  <a:lnTo>
                    <a:pt x="40" y="388"/>
                  </a:lnTo>
                  <a:lnTo>
                    <a:pt x="40" y="388"/>
                  </a:lnTo>
                  <a:lnTo>
                    <a:pt x="38" y="388"/>
                  </a:lnTo>
                  <a:lnTo>
                    <a:pt x="38" y="388"/>
                  </a:lnTo>
                  <a:lnTo>
                    <a:pt x="30" y="392"/>
                  </a:lnTo>
                  <a:lnTo>
                    <a:pt x="30" y="392"/>
                  </a:lnTo>
                  <a:lnTo>
                    <a:pt x="28" y="392"/>
                  </a:lnTo>
                  <a:lnTo>
                    <a:pt x="28" y="390"/>
                  </a:lnTo>
                  <a:lnTo>
                    <a:pt x="26" y="384"/>
                  </a:lnTo>
                  <a:lnTo>
                    <a:pt x="24" y="376"/>
                  </a:lnTo>
                  <a:lnTo>
                    <a:pt x="22" y="376"/>
                  </a:lnTo>
                  <a:lnTo>
                    <a:pt x="22" y="376"/>
                  </a:lnTo>
                  <a:lnTo>
                    <a:pt x="20" y="376"/>
                  </a:lnTo>
                  <a:lnTo>
                    <a:pt x="20" y="376"/>
                  </a:lnTo>
                  <a:lnTo>
                    <a:pt x="18" y="376"/>
                  </a:lnTo>
                  <a:lnTo>
                    <a:pt x="16" y="378"/>
                  </a:lnTo>
                  <a:lnTo>
                    <a:pt x="16" y="378"/>
                  </a:lnTo>
                  <a:lnTo>
                    <a:pt x="12" y="380"/>
                  </a:lnTo>
                  <a:lnTo>
                    <a:pt x="10" y="382"/>
                  </a:lnTo>
                  <a:lnTo>
                    <a:pt x="10" y="382"/>
                  </a:lnTo>
                  <a:lnTo>
                    <a:pt x="6" y="382"/>
                  </a:lnTo>
                  <a:lnTo>
                    <a:pt x="4" y="380"/>
                  </a:lnTo>
                  <a:lnTo>
                    <a:pt x="4" y="380"/>
                  </a:lnTo>
                  <a:lnTo>
                    <a:pt x="6" y="376"/>
                  </a:lnTo>
                  <a:lnTo>
                    <a:pt x="6" y="372"/>
                  </a:lnTo>
                  <a:lnTo>
                    <a:pt x="4" y="370"/>
                  </a:lnTo>
                  <a:lnTo>
                    <a:pt x="4" y="368"/>
                  </a:lnTo>
                  <a:lnTo>
                    <a:pt x="4" y="366"/>
                  </a:lnTo>
                  <a:lnTo>
                    <a:pt x="4" y="362"/>
                  </a:lnTo>
                  <a:lnTo>
                    <a:pt x="4" y="360"/>
                  </a:lnTo>
                  <a:lnTo>
                    <a:pt x="4" y="358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4" y="344"/>
                  </a:lnTo>
                  <a:lnTo>
                    <a:pt x="6" y="342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6" y="338"/>
                  </a:lnTo>
                  <a:lnTo>
                    <a:pt x="4" y="336"/>
                  </a:lnTo>
                  <a:lnTo>
                    <a:pt x="6" y="334"/>
                  </a:lnTo>
                  <a:lnTo>
                    <a:pt x="182" y="120"/>
                  </a:lnTo>
                  <a:lnTo>
                    <a:pt x="182" y="0"/>
                  </a:lnTo>
                  <a:lnTo>
                    <a:pt x="488" y="2"/>
                  </a:lnTo>
                  <a:lnTo>
                    <a:pt x="488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3062" y="2250"/>
              <a:ext cx="416" cy="228"/>
            </a:xfrm>
            <a:custGeom>
              <a:avLst/>
              <a:gdLst>
                <a:gd name="T0" fmla="*/ 412 w 416"/>
                <a:gd name="T1" fmla="*/ 4 h 228"/>
                <a:gd name="T2" fmla="*/ 416 w 416"/>
                <a:gd name="T3" fmla="*/ 12 h 228"/>
                <a:gd name="T4" fmla="*/ 412 w 416"/>
                <a:gd name="T5" fmla="*/ 32 h 228"/>
                <a:gd name="T6" fmla="*/ 398 w 416"/>
                <a:gd name="T7" fmla="*/ 50 h 228"/>
                <a:gd name="T8" fmla="*/ 388 w 416"/>
                <a:gd name="T9" fmla="*/ 62 h 228"/>
                <a:gd name="T10" fmla="*/ 372 w 416"/>
                <a:gd name="T11" fmla="*/ 98 h 228"/>
                <a:gd name="T12" fmla="*/ 374 w 416"/>
                <a:gd name="T13" fmla="*/ 108 h 228"/>
                <a:gd name="T14" fmla="*/ 374 w 416"/>
                <a:gd name="T15" fmla="*/ 134 h 228"/>
                <a:gd name="T16" fmla="*/ 374 w 416"/>
                <a:gd name="T17" fmla="*/ 160 h 228"/>
                <a:gd name="T18" fmla="*/ 364 w 416"/>
                <a:gd name="T19" fmla="*/ 178 h 228"/>
                <a:gd name="T20" fmla="*/ 326 w 416"/>
                <a:gd name="T21" fmla="*/ 214 h 228"/>
                <a:gd name="T22" fmla="*/ 314 w 416"/>
                <a:gd name="T23" fmla="*/ 228 h 228"/>
                <a:gd name="T24" fmla="*/ 310 w 416"/>
                <a:gd name="T25" fmla="*/ 220 h 228"/>
                <a:gd name="T26" fmla="*/ 304 w 416"/>
                <a:gd name="T27" fmla="*/ 216 h 228"/>
                <a:gd name="T28" fmla="*/ 290 w 416"/>
                <a:gd name="T29" fmla="*/ 222 h 228"/>
                <a:gd name="T30" fmla="*/ 282 w 416"/>
                <a:gd name="T31" fmla="*/ 220 h 228"/>
                <a:gd name="T32" fmla="*/ 272 w 416"/>
                <a:gd name="T33" fmla="*/ 224 h 228"/>
                <a:gd name="T34" fmla="*/ 268 w 416"/>
                <a:gd name="T35" fmla="*/ 228 h 228"/>
                <a:gd name="T36" fmla="*/ 262 w 416"/>
                <a:gd name="T37" fmla="*/ 224 h 228"/>
                <a:gd name="T38" fmla="*/ 262 w 416"/>
                <a:gd name="T39" fmla="*/ 220 h 228"/>
                <a:gd name="T40" fmla="*/ 260 w 416"/>
                <a:gd name="T41" fmla="*/ 208 h 228"/>
                <a:gd name="T42" fmla="*/ 256 w 416"/>
                <a:gd name="T43" fmla="*/ 206 h 228"/>
                <a:gd name="T44" fmla="*/ 248 w 416"/>
                <a:gd name="T45" fmla="*/ 206 h 228"/>
                <a:gd name="T46" fmla="*/ 244 w 416"/>
                <a:gd name="T47" fmla="*/ 210 h 228"/>
                <a:gd name="T48" fmla="*/ 240 w 416"/>
                <a:gd name="T49" fmla="*/ 200 h 228"/>
                <a:gd name="T50" fmla="*/ 236 w 416"/>
                <a:gd name="T51" fmla="*/ 190 h 228"/>
                <a:gd name="T52" fmla="*/ 220 w 416"/>
                <a:gd name="T53" fmla="*/ 190 h 228"/>
                <a:gd name="T54" fmla="*/ 198 w 416"/>
                <a:gd name="T55" fmla="*/ 190 h 228"/>
                <a:gd name="T56" fmla="*/ 194 w 416"/>
                <a:gd name="T57" fmla="*/ 186 h 228"/>
                <a:gd name="T58" fmla="*/ 186 w 416"/>
                <a:gd name="T59" fmla="*/ 178 h 228"/>
                <a:gd name="T60" fmla="*/ 160 w 416"/>
                <a:gd name="T61" fmla="*/ 186 h 228"/>
                <a:gd name="T62" fmla="*/ 150 w 416"/>
                <a:gd name="T63" fmla="*/ 188 h 228"/>
                <a:gd name="T64" fmla="*/ 0 w 416"/>
                <a:gd name="T65" fmla="*/ 74 h 228"/>
                <a:gd name="T66" fmla="*/ 224 w 416"/>
                <a:gd name="T67" fmla="*/ 18 h 228"/>
                <a:gd name="T68" fmla="*/ 248 w 416"/>
                <a:gd name="T69" fmla="*/ 28 h 228"/>
                <a:gd name="T70" fmla="*/ 256 w 416"/>
                <a:gd name="T71" fmla="*/ 20 h 228"/>
                <a:gd name="T72" fmla="*/ 270 w 416"/>
                <a:gd name="T73" fmla="*/ 14 h 228"/>
                <a:gd name="T74" fmla="*/ 306 w 416"/>
                <a:gd name="T75" fmla="*/ 2 h 228"/>
                <a:gd name="T76" fmla="*/ 332 w 416"/>
                <a:gd name="T77" fmla="*/ 6 h 228"/>
                <a:gd name="T78" fmla="*/ 344 w 416"/>
                <a:gd name="T79" fmla="*/ 4 h 228"/>
                <a:gd name="T80" fmla="*/ 348 w 416"/>
                <a:gd name="T81" fmla="*/ 2 h 228"/>
                <a:gd name="T82" fmla="*/ 354 w 416"/>
                <a:gd name="T83" fmla="*/ 4 h 228"/>
                <a:gd name="T84" fmla="*/ 364 w 416"/>
                <a:gd name="T85" fmla="*/ 4 h 228"/>
                <a:gd name="T86" fmla="*/ 400 w 416"/>
                <a:gd name="T87" fmla="*/ 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6" h="228">
                  <a:moveTo>
                    <a:pt x="400" y="2"/>
                  </a:moveTo>
                  <a:lnTo>
                    <a:pt x="408" y="2"/>
                  </a:lnTo>
                  <a:lnTo>
                    <a:pt x="412" y="4"/>
                  </a:lnTo>
                  <a:lnTo>
                    <a:pt x="416" y="6"/>
                  </a:lnTo>
                  <a:lnTo>
                    <a:pt x="416" y="8"/>
                  </a:lnTo>
                  <a:lnTo>
                    <a:pt x="416" y="12"/>
                  </a:lnTo>
                  <a:lnTo>
                    <a:pt x="414" y="16"/>
                  </a:lnTo>
                  <a:lnTo>
                    <a:pt x="414" y="20"/>
                  </a:lnTo>
                  <a:lnTo>
                    <a:pt x="412" y="32"/>
                  </a:lnTo>
                  <a:lnTo>
                    <a:pt x="410" y="38"/>
                  </a:lnTo>
                  <a:lnTo>
                    <a:pt x="408" y="42"/>
                  </a:lnTo>
                  <a:lnTo>
                    <a:pt x="398" y="50"/>
                  </a:lnTo>
                  <a:lnTo>
                    <a:pt x="394" y="54"/>
                  </a:lnTo>
                  <a:lnTo>
                    <a:pt x="392" y="58"/>
                  </a:lnTo>
                  <a:lnTo>
                    <a:pt x="388" y="62"/>
                  </a:lnTo>
                  <a:lnTo>
                    <a:pt x="384" y="66"/>
                  </a:lnTo>
                  <a:lnTo>
                    <a:pt x="380" y="74"/>
                  </a:lnTo>
                  <a:lnTo>
                    <a:pt x="372" y="98"/>
                  </a:lnTo>
                  <a:lnTo>
                    <a:pt x="372" y="100"/>
                  </a:lnTo>
                  <a:lnTo>
                    <a:pt x="374" y="104"/>
                  </a:lnTo>
                  <a:lnTo>
                    <a:pt x="374" y="108"/>
                  </a:lnTo>
                  <a:lnTo>
                    <a:pt x="374" y="110"/>
                  </a:lnTo>
                  <a:lnTo>
                    <a:pt x="376" y="128"/>
                  </a:lnTo>
                  <a:lnTo>
                    <a:pt x="374" y="134"/>
                  </a:lnTo>
                  <a:lnTo>
                    <a:pt x="376" y="142"/>
                  </a:lnTo>
                  <a:lnTo>
                    <a:pt x="376" y="144"/>
                  </a:lnTo>
                  <a:lnTo>
                    <a:pt x="374" y="160"/>
                  </a:lnTo>
                  <a:lnTo>
                    <a:pt x="370" y="166"/>
                  </a:lnTo>
                  <a:lnTo>
                    <a:pt x="368" y="172"/>
                  </a:lnTo>
                  <a:lnTo>
                    <a:pt x="364" y="178"/>
                  </a:lnTo>
                  <a:lnTo>
                    <a:pt x="332" y="204"/>
                  </a:lnTo>
                  <a:lnTo>
                    <a:pt x="330" y="206"/>
                  </a:lnTo>
                  <a:lnTo>
                    <a:pt x="326" y="214"/>
                  </a:lnTo>
                  <a:lnTo>
                    <a:pt x="320" y="220"/>
                  </a:lnTo>
                  <a:lnTo>
                    <a:pt x="316" y="226"/>
                  </a:lnTo>
                  <a:lnTo>
                    <a:pt x="314" y="228"/>
                  </a:lnTo>
                  <a:lnTo>
                    <a:pt x="312" y="226"/>
                  </a:lnTo>
                  <a:lnTo>
                    <a:pt x="310" y="224"/>
                  </a:lnTo>
                  <a:lnTo>
                    <a:pt x="310" y="220"/>
                  </a:lnTo>
                  <a:lnTo>
                    <a:pt x="310" y="218"/>
                  </a:lnTo>
                  <a:lnTo>
                    <a:pt x="308" y="216"/>
                  </a:lnTo>
                  <a:lnTo>
                    <a:pt x="304" y="216"/>
                  </a:lnTo>
                  <a:lnTo>
                    <a:pt x="292" y="220"/>
                  </a:lnTo>
                  <a:lnTo>
                    <a:pt x="290" y="222"/>
                  </a:lnTo>
                  <a:lnTo>
                    <a:pt x="290" y="222"/>
                  </a:lnTo>
                  <a:lnTo>
                    <a:pt x="288" y="222"/>
                  </a:lnTo>
                  <a:lnTo>
                    <a:pt x="284" y="220"/>
                  </a:lnTo>
                  <a:lnTo>
                    <a:pt x="282" y="220"/>
                  </a:lnTo>
                  <a:lnTo>
                    <a:pt x="274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70" y="226"/>
                  </a:lnTo>
                  <a:lnTo>
                    <a:pt x="270" y="228"/>
                  </a:lnTo>
                  <a:lnTo>
                    <a:pt x="268" y="228"/>
                  </a:lnTo>
                  <a:lnTo>
                    <a:pt x="268" y="228"/>
                  </a:lnTo>
                  <a:lnTo>
                    <a:pt x="266" y="226"/>
                  </a:lnTo>
                  <a:lnTo>
                    <a:pt x="262" y="224"/>
                  </a:lnTo>
                  <a:lnTo>
                    <a:pt x="262" y="222"/>
                  </a:lnTo>
                  <a:lnTo>
                    <a:pt x="262" y="220"/>
                  </a:lnTo>
                  <a:lnTo>
                    <a:pt x="262" y="220"/>
                  </a:lnTo>
                  <a:lnTo>
                    <a:pt x="262" y="218"/>
                  </a:lnTo>
                  <a:lnTo>
                    <a:pt x="260" y="216"/>
                  </a:lnTo>
                  <a:lnTo>
                    <a:pt x="260" y="208"/>
                  </a:lnTo>
                  <a:lnTo>
                    <a:pt x="260" y="206"/>
                  </a:lnTo>
                  <a:lnTo>
                    <a:pt x="258" y="206"/>
                  </a:lnTo>
                  <a:lnTo>
                    <a:pt x="256" y="206"/>
                  </a:lnTo>
                  <a:lnTo>
                    <a:pt x="256" y="206"/>
                  </a:lnTo>
                  <a:lnTo>
                    <a:pt x="252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6" y="208"/>
                  </a:lnTo>
                  <a:lnTo>
                    <a:pt x="244" y="210"/>
                  </a:lnTo>
                  <a:lnTo>
                    <a:pt x="242" y="208"/>
                  </a:lnTo>
                  <a:lnTo>
                    <a:pt x="240" y="206"/>
                  </a:lnTo>
                  <a:lnTo>
                    <a:pt x="240" y="200"/>
                  </a:lnTo>
                  <a:lnTo>
                    <a:pt x="240" y="194"/>
                  </a:lnTo>
                  <a:lnTo>
                    <a:pt x="238" y="192"/>
                  </a:lnTo>
                  <a:lnTo>
                    <a:pt x="236" y="190"/>
                  </a:lnTo>
                  <a:lnTo>
                    <a:pt x="228" y="192"/>
                  </a:lnTo>
                  <a:lnTo>
                    <a:pt x="226" y="192"/>
                  </a:lnTo>
                  <a:lnTo>
                    <a:pt x="220" y="190"/>
                  </a:lnTo>
                  <a:lnTo>
                    <a:pt x="214" y="190"/>
                  </a:lnTo>
                  <a:lnTo>
                    <a:pt x="200" y="192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4" y="186"/>
                  </a:lnTo>
                  <a:lnTo>
                    <a:pt x="190" y="182"/>
                  </a:lnTo>
                  <a:lnTo>
                    <a:pt x="188" y="180"/>
                  </a:lnTo>
                  <a:lnTo>
                    <a:pt x="186" y="178"/>
                  </a:lnTo>
                  <a:lnTo>
                    <a:pt x="182" y="178"/>
                  </a:lnTo>
                  <a:lnTo>
                    <a:pt x="172" y="182"/>
                  </a:lnTo>
                  <a:lnTo>
                    <a:pt x="160" y="186"/>
                  </a:lnTo>
                  <a:lnTo>
                    <a:pt x="156" y="188"/>
                  </a:lnTo>
                  <a:lnTo>
                    <a:pt x="154" y="188"/>
                  </a:lnTo>
                  <a:lnTo>
                    <a:pt x="150" y="188"/>
                  </a:lnTo>
                  <a:lnTo>
                    <a:pt x="148" y="190"/>
                  </a:lnTo>
                  <a:lnTo>
                    <a:pt x="2" y="168"/>
                  </a:lnTo>
                  <a:lnTo>
                    <a:pt x="0" y="7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224" y="18"/>
                  </a:lnTo>
                  <a:lnTo>
                    <a:pt x="236" y="24"/>
                  </a:lnTo>
                  <a:lnTo>
                    <a:pt x="242" y="24"/>
                  </a:lnTo>
                  <a:lnTo>
                    <a:pt x="248" y="28"/>
                  </a:lnTo>
                  <a:lnTo>
                    <a:pt x="252" y="28"/>
                  </a:lnTo>
                  <a:lnTo>
                    <a:pt x="254" y="22"/>
                  </a:lnTo>
                  <a:lnTo>
                    <a:pt x="256" y="20"/>
                  </a:lnTo>
                  <a:lnTo>
                    <a:pt x="256" y="18"/>
                  </a:lnTo>
                  <a:lnTo>
                    <a:pt x="268" y="16"/>
                  </a:lnTo>
                  <a:lnTo>
                    <a:pt x="270" y="14"/>
                  </a:lnTo>
                  <a:lnTo>
                    <a:pt x="272" y="14"/>
                  </a:lnTo>
                  <a:lnTo>
                    <a:pt x="300" y="8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6" y="2"/>
                  </a:lnTo>
                  <a:lnTo>
                    <a:pt x="332" y="6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44" y="4"/>
                  </a:lnTo>
                  <a:lnTo>
                    <a:pt x="346" y="4"/>
                  </a:lnTo>
                  <a:lnTo>
                    <a:pt x="346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4"/>
                  </a:lnTo>
                  <a:lnTo>
                    <a:pt x="354" y="4"/>
                  </a:lnTo>
                  <a:lnTo>
                    <a:pt x="354" y="4"/>
                  </a:lnTo>
                  <a:lnTo>
                    <a:pt x="362" y="4"/>
                  </a:lnTo>
                  <a:lnTo>
                    <a:pt x="364" y="4"/>
                  </a:lnTo>
                  <a:lnTo>
                    <a:pt x="368" y="2"/>
                  </a:lnTo>
                  <a:lnTo>
                    <a:pt x="370" y="2"/>
                  </a:lnTo>
                  <a:lnTo>
                    <a:pt x="400" y="2"/>
                  </a:lnTo>
                  <a:lnTo>
                    <a:pt x="400" y="2"/>
                  </a:lnTo>
                  <a:close/>
                </a:path>
              </a:pathLst>
            </a:custGeom>
            <a:noFill/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707" y="2282"/>
              <a:ext cx="278" cy="336"/>
            </a:xfrm>
            <a:custGeom>
              <a:avLst/>
              <a:gdLst>
                <a:gd name="T0" fmla="*/ 270 w 278"/>
                <a:gd name="T1" fmla="*/ 0 h 336"/>
                <a:gd name="T2" fmla="*/ 278 w 278"/>
                <a:gd name="T3" fmla="*/ 214 h 336"/>
                <a:gd name="T4" fmla="*/ 274 w 278"/>
                <a:gd name="T5" fmla="*/ 216 h 336"/>
                <a:gd name="T6" fmla="*/ 272 w 278"/>
                <a:gd name="T7" fmla="*/ 218 h 336"/>
                <a:gd name="T8" fmla="*/ 268 w 278"/>
                <a:gd name="T9" fmla="*/ 218 h 336"/>
                <a:gd name="T10" fmla="*/ 266 w 278"/>
                <a:gd name="T11" fmla="*/ 218 h 336"/>
                <a:gd name="T12" fmla="*/ 266 w 278"/>
                <a:gd name="T13" fmla="*/ 220 h 336"/>
                <a:gd name="T14" fmla="*/ 264 w 278"/>
                <a:gd name="T15" fmla="*/ 220 h 336"/>
                <a:gd name="T16" fmla="*/ 254 w 278"/>
                <a:gd name="T17" fmla="*/ 218 h 336"/>
                <a:gd name="T18" fmla="*/ 252 w 278"/>
                <a:gd name="T19" fmla="*/ 220 h 336"/>
                <a:gd name="T20" fmla="*/ 250 w 278"/>
                <a:gd name="T21" fmla="*/ 222 h 336"/>
                <a:gd name="T22" fmla="*/ 250 w 278"/>
                <a:gd name="T23" fmla="*/ 226 h 336"/>
                <a:gd name="T24" fmla="*/ 238 w 278"/>
                <a:gd name="T25" fmla="*/ 234 h 336"/>
                <a:gd name="T26" fmla="*/ 232 w 278"/>
                <a:gd name="T27" fmla="*/ 240 h 336"/>
                <a:gd name="T28" fmla="*/ 230 w 278"/>
                <a:gd name="T29" fmla="*/ 242 h 336"/>
                <a:gd name="T30" fmla="*/ 230 w 278"/>
                <a:gd name="T31" fmla="*/ 242 h 336"/>
                <a:gd name="T32" fmla="*/ 228 w 278"/>
                <a:gd name="T33" fmla="*/ 242 h 336"/>
                <a:gd name="T34" fmla="*/ 226 w 278"/>
                <a:gd name="T35" fmla="*/ 242 h 336"/>
                <a:gd name="T36" fmla="*/ 224 w 278"/>
                <a:gd name="T37" fmla="*/ 244 h 336"/>
                <a:gd name="T38" fmla="*/ 218 w 278"/>
                <a:gd name="T39" fmla="*/ 252 h 336"/>
                <a:gd name="T40" fmla="*/ 120 w 278"/>
                <a:gd name="T41" fmla="*/ 336 h 336"/>
                <a:gd name="T42" fmla="*/ 0 w 278"/>
                <a:gd name="T43" fmla="*/ 336 h 336"/>
                <a:gd name="T44" fmla="*/ 2 w 278"/>
                <a:gd name="T45" fmla="*/ 2 h 336"/>
                <a:gd name="T46" fmla="*/ 270 w 278"/>
                <a:gd name="T47" fmla="*/ 0 h 336"/>
                <a:gd name="T48" fmla="*/ 270 w 278"/>
                <a:gd name="T4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8" h="336">
                  <a:moveTo>
                    <a:pt x="270" y="0"/>
                  </a:moveTo>
                  <a:lnTo>
                    <a:pt x="278" y="214"/>
                  </a:lnTo>
                  <a:lnTo>
                    <a:pt x="274" y="216"/>
                  </a:lnTo>
                  <a:lnTo>
                    <a:pt x="272" y="218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20"/>
                  </a:lnTo>
                  <a:lnTo>
                    <a:pt x="264" y="220"/>
                  </a:lnTo>
                  <a:lnTo>
                    <a:pt x="254" y="218"/>
                  </a:lnTo>
                  <a:lnTo>
                    <a:pt x="252" y="220"/>
                  </a:lnTo>
                  <a:lnTo>
                    <a:pt x="250" y="222"/>
                  </a:lnTo>
                  <a:lnTo>
                    <a:pt x="250" y="226"/>
                  </a:lnTo>
                  <a:lnTo>
                    <a:pt x="238" y="234"/>
                  </a:lnTo>
                  <a:lnTo>
                    <a:pt x="232" y="240"/>
                  </a:lnTo>
                  <a:lnTo>
                    <a:pt x="230" y="242"/>
                  </a:lnTo>
                  <a:lnTo>
                    <a:pt x="230" y="242"/>
                  </a:lnTo>
                  <a:lnTo>
                    <a:pt x="228" y="242"/>
                  </a:lnTo>
                  <a:lnTo>
                    <a:pt x="226" y="242"/>
                  </a:lnTo>
                  <a:lnTo>
                    <a:pt x="224" y="244"/>
                  </a:lnTo>
                  <a:lnTo>
                    <a:pt x="218" y="252"/>
                  </a:lnTo>
                  <a:lnTo>
                    <a:pt x="120" y="336"/>
                  </a:lnTo>
                  <a:lnTo>
                    <a:pt x="0" y="336"/>
                  </a:lnTo>
                  <a:lnTo>
                    <a:pt x="2" y="2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2661" y="2288"/>
              <a:ext cx="449" cy="434"/>
            </a:xfrm>
            <a:custGeom>
              <a:avLst/>
              <a:gdLst>
                <a:gd name="T0" fmla="*/ 403 w 449"/>
                <a:gd name="T1" fmla="*/ 130 h 434"/>
                <a:gd name="T2" fmla="*/ 317 w 449"/>
                <a:gd name="T3" fmla="*/ 200 h 434"/>
                <a:gd name="T4" fmla="*/ 299 w 449"/>
                <a:gd name="T5" fmla="*/ 224 h 434"/>
                <a:gd name="T6" fmla="*/ 303 w 449"/>
                <a:gd name="T7" fmla="*/ 234 h 434"/>
                <a:gd name="T8" fmla="*/ 212 w 449"/>
                <a:gd name="T9" fmla="*/ 300 h 434"/>
                <a:gd name="T10" fmla="*/ 212 w 449"/>
                <a:gd name="T11" fmla="*/ 316 h 434"/>
                <a:gd name="T12" fmla="*/ 160 w 449"/>
                <a:gd name="T13" fmla="*/ 366 h 434"/>
                <a:gd name="T14" fmla="*/ 144 w 449"/>
                <a:gd name="T15" fmla="*/ 380 h 434"/>
                <a:gd name="T16" fmla="*/ 126 w 449"/>
                <a:gd name="T17" fmla="*/ 400 h 434"/>
                <a:gd name="T18" fmla="*/ 106 w 449"/>
                <a:gd name="T19" fmla="*/ 426 h 434"/>
                <a:gd name="T20" fmla="*/ 64 w 449"/>
                <a:gd name="T21" fmla="*/ 428 h 434"/>
                <a:gd name="T22" fmla="*/ 60 w 449"/>
                <a:gd name="T23" fmla="*/ 434 h 434"/>
                <a:gd name="T24" fmla="*/ 52 w 449"/>
                <a:gd name="T25" fmla="*/ 434 h 434"/>
                <a:gd name="T26" fmla="*/ 44 w 449"/>
                <a:gd name="T27" fmla="*/ 428 h 434"/>
                <a:gd name="T28" fmla="*/ 36 w 449"/>
                <a:gd name="T29" fmla="*/ 430 h 434"/>
                <a:gd name="T30" fmla="*/ 30 w 449"/>
                <a:gd name="T31" fmla="*/ 430 h 434"/>
                <a:gd name="T32" fmla="*/ 22 w 449"/>
                <a:gd name="T33" fmla="*/ 422 h 434"/>
                <a:gd name="T34" fmla="*/ 20 w 449"/>
                <a:gd name="T35" fmla="*/ 410 h 434"/>
                <a:gd name="T36" fmla="*/ 18 w 449"/>
                <a:gd name="T37" fmla="*/ 406 h 434"/>
                <a:gd name="T38" fmla="*/ 8 w 449"/>
                <a:gd name="T39" fmla="*/ 408 h 434"/>
                <a:gd name="T40" fmla="*/ 4 w 449"/>
                <a:gd name="T41" fmla="*/ 390 h 434"/>
                <a:gd name="T42" fmla="*/ 0 w 449"/>
                <a:gd name="T43" fmla="*/ 382 h 434"/>
                <a:gd name="T44" fmla="*/ 2 w 449"/>
                <a:gd name="T45" fmla="*/ 378 h 434"/>
                <a:gd name="T46" fmla="*/ 60 w 449"/>
                <a:gd name="T47" fmla="*/ 312 h 434"/>
                <a:gd name="T48" fmla="*/ 60 w 449"/>
                <a:gd name="T49" fmla="*/ 306 h 434"/>
                <a:gd name="T50" fmla="*/ 44 w 449"/>
                <a:gd name="T51" fmla="*/ 266 h 434"/>
                <a:gd name="T52" fmla="*/ 52 w 449"/>
                <a:gd name="T53" fmla="*/ 248 h 434"/>
                <a:gd name="T54" fmla="*/ 90 w 449"/>
                <a:gd name="T55" fmla="*/ 202 h 434"/>
                <a:gd name="T56" fmla="*/ 110 w 449"/>
                <a:gd name="T57" fmla="*/ 192 h 434"/>
                <a:gd name="T58" fmla="*/ 124 w 449"/>
                <a:gd name="T59" fmla="*/ 180 h 434"/>
                <a:gd name="T60" fmla="*/ 126 w 449"/>
                <a:gd name="T61" fmla="*/ 178 h 434"/>
                <a:gd name="T62" fmla="*/ 134 w 449"/>
                <a:gd name="T63" fmla="*/ 172 h 434"/>
                <a:gd name="T64" fmla="*/ 156 w 449"/>
                <a:gd name="T65" fmla="*/ 152 h 434"/>
                <a:gd name="T66" fmla="*/ 160 w 449"/>
                <a:gd name="T67" fmla="*/ 146 h 434"/>
                <a:gd name="T68" fmla="*/ 156 w 449"/>
                <a:gd name="T69" fmla="*/ 146 h 434"/>
                <a:gd name="T70" fmla="*/ 152 w 449"/>
                <a:gd name="T71" fmla="*/ 150 h 434"/>
                <a:gd name="T72" fmla="*/ 146 w 449"/>
                <a:gd name="T73" fmla="*/ 150 h 434"/>
                <a:gd name="T74" fmla="*/ 148 w 449"/>
                <a:gd name="T75" fmla="*/ 136 h 434"/>
                <a:gd name="T76" fmla="*/ 148 w 449"/>
                <a:gd name="T77" fmla="*/ 132 h 434"/>
                <a:gd name="T78" fmla="*/ 156 w 449"/>
                <a:gd name="T79" fmla="*/ 124 h 434"/>
                <a:gd name="T80" fmla="*/ 166 w 449"/>
                <a:gd name="T81" fmla="*/ 116 h 434"/>
                <a:gd name="T82" fmla="*/ 178 w 449"/>
                <a:gd name="T83" fmla="*/ 98 h 434"/>
                <a:gd name="T84" fmla="*/ 225 w 449"/>
                <a:gd name="T85" fmla="*/ 78 h 434"/>
                <a:gd name="T86" fmla="*/ 309 w 449"/>
                <a:gd name="T87" fmla="*/ 40 h 434"/>
                <a:gd name="T88" fmla="*/ 377 w 449"/>
                <a:gd name="T89" fmla="*/ 8 h 434"/>
                <a:gd name="T90" fmla="*/ 385 w 449"/>
                <a:gd name="T91" fmla="*/ 2 h 434"/>
                <a:gd name="T92" fmla="*/ 399 w 449"/>
                <a:gd name="T93" fmla="*/ 0 h 434"/>
                <a:gd name="T94" fmla="*/ 401 w 449"/>
                <a:gd name="T95" fmla="*/ 36 h 434"/>
                <a:gd name="T96" fmla="*/ 401 w 449"/>
                <a:gd name="T97" fmla="*/ 3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434">
                  <a:moveTo>
                    <a:pt x="401" y="36"/>
                  </a:moveTo>
                  <a:lnTo>
                    <a:pt x="403" y="130"/>
                  </a:lnTo>
                  <a:lnTo>
                    <a:pt x="449" y="138"/>
                  </a:lnTo>
                  <a:lnTo>
                    <a:pt x="317" y="200"/>
                  </a:lnTo>
                  <a:lnTo>
                    <a:pt x="295" y="214"/>
                  </a:lnTo>
                  <a:lnTo>
                    <a:pt x="299" y="224"/>
                  </a:lnTo>
                  <a:lnTo>
                    <a:pt x="301" y="230"/>
                  </a:lnTo>
                  <a:lnTo>
                    <a:pt x="303" y="234"/>
                  </a:lnTo>
                  <a:lnTo>
                    <a:pt x="212" y="296"/>
                  </a:lnTo>
                  <a:lnTo>
                    <a:pt x="212" y="300"/>
                  </a:lnTo>
                  <a:lnTo>
                    <a:pt x="212" y="312"/>
                  </a:lnTo>
                  <a:lnTo>
                    <a:pt x="212" y="316"/>
                  </a:lnTo>
                  <a:lnTo>
                    <a:pt x="160" y="366"/>
                  </a:lnTo>
                  <a:lnTo>
                    <a:pt x="160" y="366"/>
                  </a:lnTo>
                  <a:lnTo>
                    <a:pt x="146" y="380"/>
                  </a:lnTo>
                  <a:lnTo>
                    <a:pt x="144" y="380"/>
                  </a:lnTo>
                  <a:lnTo>
                    <a:pt x="126" y="398"/>
                  </a:lnTo>
                  <a:lnTo>
                    <a:pt x="126" y="400"/>
                  </a:lnTo>
                  <a:lnTo>
                    <a:pt x="120" y="406"/>
                  </a:lnTo>
                  <a:lnTo>
                    <a:pt x="106" y="426"/>
                  </a:lnTo>
                  <a:lnTo>
                    <a:pt x="100" y="428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60" y="434"/>
                  </a:lnTo>
                  <a:lnTo>
                    <a:pt x="56" y="434"/>
                  </a:lnTo>
                  <a:lnTo>
                    <a:pt x="52" y="434"/>
                  </a:lnTo>
                  <a:lnTo>
                    <a:pt x="48" y="432"/>
                  </a:lnTo>
                  <a:lnTo>
                    <a:pt x="44" y="428"/>
                  </a:lnTo>
                  <a:lnTo>
                    <a:pt x="40" y="428"/>
                  </a:lnTo>
                  <a:lnTo>
                    <a:pt x="36" y="430"/>
                  </a:lnTo>
                  <a:lnTo>
                    <a:pt x="34" y="430"/>
                  </a:lnTo>
                  <a:lnTo>
                    <a:pt x="30" y="430"/>
                  </a:lnTo>
                  <a:lnTo>
                    <a:pt x="28" y="428"/>
                  </a:lnTo>
                  <a:lnTo>
                    <a:pt x="22" y="422"/>
                  </a:lnTo>
                  <a:lnTo>
                    <a:pt x="18" y="414"/>
                  </a:lnTo>
                  <a:lnTo>
                    <a:pt x="20" y="410"/>
                  </a:lnTo>
                  <a:lnTo>
                    <a:pt x="20" y="406"/>
                  </a:lnTo>
                  <a:lnTo>
                    <a:pt x="18" y="406"/>
                  </a:lnTo>
                  <a:lnTo>
                    <a:pt x="16" y="406"/>
                  </a:lnTo>
                  <a:lnTo>
                    <a:pt x="8" y="408"/>
                  </a:lnTo>
                  <a:lnTo>
                    <a:pt x="6" y="406"/>
                  </a:lnTo>
                  <a:lnTo>
                    <a:pt x="4" y="390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" y="378"/>
                  </a:lnTo>
                  <a:lnTo>
                    <a:pt x="48" y="324"/>
                  </a:lnTo>
                  <a:lnTo>
                    <a:pt x="60" y="312"/>
                  </a:lnTo>
                  <a:lnTo>
                    <a:pt x="60" y="312"/>
                  </a:lnTo>
                  <a:lnTo>
                    <a:pt x="60" y="306"/>
                  </a:lnTo>
                  <a:lnTo>
                    <a:pt x="44" y="268"/>
                  </a:lnTo>
                  <a:lnTo>
                    <a:pt x="44" y="266"/>
                  </a:lnTo>
                  <a:lnTo>
                    <a:pt x="48" y="252"/>
                  </a:lnTo>
                  <a:lnTo>
                    <a:pt x="52" y="248"/>
                  </a:lnTo>
                  <a:lnTo>
                    <a:pt x="86" y="206"/>
                  </a:lnTo>
                  <a:lnTo>
                    <a:pt x="90" y="202"/>
                  </a:lnTo>
                  <a:lnTo>
                    <a:pt x="90" y="200"/>
                  </a:lnTo>
                  <a:lnTo>
                    <a:pt x="110" y="192"/>
                  </a:lnTo>
                  <a:lnTo>
                    <a:pt x="122" y="182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26" y="178"/>
                  </a:lnTo>
                  <a:lnTo>
                    <a:pt x="132" y="174"/>
                  </a:lnTo>
                  <a:lnTo>
                    <a:pt x="134" y="172"/>
                  </a:lnTo>
                  <a:lnTo>
                    <a:pt x="154" y="154"/>
                  </a:lnTo>
                  <a:lnTo>
                    <a:pt x="156" y="152"/>
                  </a:lnTo>
                  <a:lnTo>
                    <a:pt x="160" y="148"/>
                  </a:lnTo>
                  <a:lnTo>
                    <a:pt x="160" y="146"/>
                  </a:lnTo>
                  <a:lnTo>
                    <a:pt x="158" y="146"/>
                  </a:lnTo>
                  <a:lnTo>
                    <a:pt x="156" y="146"/>
                  </a:lnTo>
                  <a:lnTo>
                    <a:pt x="152" y="148"/>
                  </a:lnTo>
                  <a:lnTo>
                    <a:pt x="152" y="150"/>
                  </a:lnTo>
                  <a:lnTo>
                    <a:pt x="148" y="150"/>
                  </a:lnTo>
                  <a:lnTo>
                    <a:pt x="146" y="150"/>
                  </a:lnTo>
                  <a:lnTo>
                    <a:pt x="142" y="138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48" y="132"/>
                  </a:lnTo>
                  <a:lnTo>
                    <a:pt x="148" y="126"/>
                  </a:lnTo>
                  <a:lnTo>
                    <a:pt x="156" y="124"/>
                  </a:lnTo>
                  <a:lnTo>
                    <a:pt x="156" y="122"/>
                  </a:lnTo>
                  <a:lnTo>
                    <a:pt x="166" y="116"/>
                  </a:lnTo>
                  <a:lnTo>
                    <a:pt x="160" y="106"/>
                  </a:lnTo>
                  <a:lnTo>
                    <a:pt x="178" y="98"/>
                  </a:lnTo>
                  <a:lnTo>
                    <a:pt x="182" y="94"/>
                  </a:lnTo>
                  <a:lnTo>
                    <a:pt x="225" y="78"/>
                  </a:lnTo>
                  <a:lnTo>
                    <a:pt x="299" y="42"/>
                  </a:lnTo>
                  <a:lnTo>
                    <a:pt x="309" y="40"/>
                  </a:lnTo>
                  <a:lnTo>
                    <a:pt x="363" y="12"/>
                  </a:lnTo>
                  <a:lnTo>
                    <a:pt x="377" y="8"/>
                  </a:lnTo>
                  <a:lnTo>
                    <a:pt x="381" y="4"/>
                  </a:lnTo>
                  <a:lnTo>
                    <a:pt x="385" y="2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1" y="4"/>
                  </a:lnTo>
                  <a:lnTo>
                    <a:pt x="401" y="36"/>
                  </a:lnTo>
                  <a:lnTo>
                    <a:pt x="401" y="36"/>
                  </a:lnTo>
                  <a:lnTo>
                    <a:pt x="401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4156" y="2344"/>
              <a:ext cx="412" cy="328"/>
            </a:xfrm>
            <a:custGeom>
              <a:avLst/>
              <a:gdLst>
                <a:gd name="T0" fmla="*/ 100 w 412"/>
                <a:gd name="T1" fmla="*/ 46 h 328"/>
                <a:gd name="T2" fmla="*/ 106 w 412"/>
                <a:gd name="T3" fmla="*/ 42 h 328"/>
                <a:gd name="T4" fmla="*/ 110 w 412"/>
                <a:gd name="T5" fmla="*/ 40 h 328"/>
                <a:gd name="T6" fmla="*/ 116 w 412"/>
                <a:gd name="T7" fmla="*/ 34 h 328"/>
                <a:gd name="T8" fmla="*/ 120 w 412"/>
                <a:gd name="T9" fmla="*/ 30 h 328"/>
                <a:gd name="T10" fmla="*/ 142 w 412"/>
                <a:gd name="T11" fmla="*/ 20 h 328"/>
                <a:gd name="T12" fmla="*/ 152 w 412"/>
                <a:gd name="T13" fmla="*/ 12 h 328"/>
                <a:gd name="T14" fmla="*/ 208 w 412"/>
                <a:gd name="T15" fmla="*/ 0 h 328"/>
                <a:gd name="T16" fmla="*/ 212 w 412"/>
                <a:gd name="T17" fmla="*/ 28 h 328"/>
                <a:gd name="T18" fmla="*/ 216 w 412"/>
                <a:gd name="T19" fmla="*/ 36 h 328"/>
                <a:gd name="T20" fmla="*/ 218 w 412"/>
                <a:gd name="T21" fmla="*/ 40 h 328"/>
                <a:gd name="T22" fmla="*/ 220 w 412"/>
                <a:gd name="T23" fmla="*/ 44 h 328"/>
                <a:gd name="T24" fmla="*/ 224 w 412"/>
                <a:gd name="T25" fmla="*/ 46 h 328"/>
                <a:gd name="T26" fmla="*/ 226 w 412"/>
                <a:gd name="T27" fmla="*/ 46 h 328"/>
                <a:gd name="T28" fmla="*/ 232 w 412"/>
                <a:gd name="T29" fmla="*/ 46 h 328"/>
                <a:gd name="T30" fmla="*/ 236 w 412"/>
                <a:gd name="T31" fmla="*/ 46 h 328"/>
                <a:gd name="T32" fmla="*/ 238 w 412"/>
                <a:gd name="T33" fmla="*/ 50 h 328"/>
                <a:gd name="T34" fmla="*/ 238 w 412"/>
                <a:gd name="T35" fmla="*/ 52 h 328"/>
                <a:gd name="T36" fmla="*/ 240 w 412"/>
                <a:gd name="T37" fmla="*/ 56 h 328"/>
                <a:gd name="T38" fmla="*/ 246 w 412"/>
                <a:gd name="T39" fmla="*/ 58 h 328"/>
                <a:gd name="T40" fmla="*/ 248 w 412"/>
                <a:gd name="T41" fmla="*/ 58 h 328"/>
                <a:gd name="T42" fmla="*/ 252 w 412"/>
                <a:gd name="T43" fmla="*/ 56 h 328"/>
                <a:gd name="T44" fmla="*/ 256 w 412"/>
                <a:gd name="T45" fmla="*/ 54 h 328"/>
                <a:gd name="T46" fmla="*/ 258 w 412"/>
                <a:gd name="T47" fmla="*/ 52 h 328"/>
                <a:gd name="T48" fmla="*/ 258 w 412"/>
                <a:gd name="T49" fmla="*/ 48 h 328"/>
                <a:gd name="T50" fmla="*/ 260 w 412"/>
                <a:gd name="T51" fmla="*/ 44 h 328"/>
                <a:gd name="T52" fmla="*/ 262 w 412"/>
                <a:gd name="T53" fmla="*/ 42 h 328"/>
                <a:gd name="T54" fmla="*/ 266 w 412"/>
                <a:gd name="T55" fmla="*/ 44 h 328"/>
                <a:gd name="T56" fmla="*/ 268 w 412"/>
                <a:gd name="T57" fmla="*/ 46 h 328"/>
                <a:gd name="T58" fmla="*/ 270 w 412"/>
                <a:gd name="T59" fmla="*/ 54 h 328"/>
                <a:gd name="T60" fmla="*/ 276 w 412"/>
                <a:gd name="T61" fmla="*/ 68 h 328"/>
                <a:gd name="T62" fmla="*/ 288 w 412"/>
                <a:gd name="T63" fmla="*/ 90 h 328"/>
                <a:gd name="T64" fmla="*/ 292 w 412"/>
                <a:gd name="T65" fmla="*/ 96 h 328"/>
                <a:gd name="T66" fmla="*/ 298 w 412"/>
                <a:gd name="T67" fmla="*/ 98 h 328"/>
                <a:gd name="T68" fmla="*/ 306 w 412"/>
                <a:gd name="T69" fmla="*/ 118 h 328"/>
                <a:gd name="T70" fmla="*/ 340 w 412"/>
                <a:gd name="T71" fmla="*/ 104 h 328"/>
                <a:gd name="T72" fmla="*/ 372 w 412"/>
                <a:gd name="T73" fmla="*/ 140 h 328"/>
                <a:gd name="T74" fmla="*/ 368 w 412"/>
                <a:gd name="T75" fmla="*/ 174 h 328"/>
                <a:gd name="T76" fmla="*/ 360 w 412"/>
                <a:gd name="T77" fmla="*/ 184 h 328"/>
                <a:gd name="T78" fmla="*/ 412 w 412"/>
                <a:gd name="T79" fmla="*/ 222 h 328"/>
                <a:gd name="T80" fmla="*/ 358 w 412"/>
                <a:gd name="T81" fmla="*/ 266 h 328"/>
                <a:gd name="T82" fmla="*/ 356 w 412"/>
                <a:gd name="T83" fmla="*/ 268 h 328"/>
                <a:gd name="T84" fmla="*/ 302 w 412"/>
                <a:gd name="T85" fmla="*/ 328 h 328"/>
                <a:gd name="T86" fmla="*/ 272 w 412"/>
                <a:gd name="T87" fmla="*/ 306 h 328"/>
                <a:gd name="T88" fmla="*/ 268 w 412"/>
                <a:gd name="T89" fmla="*/ 304 h 328"/>
                <a:gd name="T90" fmla="*/ 90 w 412"/>
                <a:gd name="T91" fmla="*/ 168 h 328"/>
                <a:gd name="T92" fmla="*/ 88 w 412"/>
                <a:gd name="T93" fmla="*/ 166 h 328"/>
                <a:gd name="T94" fmla="*/ 0 w 412"/>
                <a:gd name="T95" fmla="*/ 98 h 328"/>
                <a:gd name="T96" fmla="*/ 64 w 412"/>
                <a:gd name="T97" fmla="*/ 68 h 328"/>
                <a:gd name="T98" fmla="*/ 96 w 412"/>
                <a:gd name="T99" fmla="*/ 48 h 328"/>
                <a:gd name="T100" fmla="*/ 100 w 412"/>
                <a:gd name="T101" fmla="*/ 46 h 328"/>
                <a:gd name="T102" fmla="*/ 100 w 412"/>
                <a:gd name="T103" fmla="*/ 46 h 328"/>
                <a:gd name="T104" fmla="*/ 100 w 412"/>
                <a:gd name="T105" fmla="*/ 4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2" h="328">
                  <a:moveTo>
                    <a:pt x="100" y="46"/>
                  </a:moveTo>
                  <a:lnTo>
                    <a:pt x="106" y="42"/>
                  </a:lnTo>
                  <a:lnTo>
                    <a:pt x="110" y="40"/>
                  </a:lnTo>
                  <a:lnTo>
                    <a:pt x="116" y="34"/>
                  </a:lnTo>
                  <a:lnTo>
                    <a:pt x="120" y="30"/>
                  </a:lnTo>
                  <a:lnTo>
                    <a:pt x="142" y="20"/>
                  </a:lnTo>
                  <a:lnTo>
                    <a:pt x="152" y="12"/>
                  </a:lnTo>
                  <a:lnTo>
                    <a:pt x="208" y="0"/>
                  </a:lnTo>
                  <a:lnTo>
                    <a:pt x="212" y="28"/>
                  </a:lnTo>
                  <a:lnTo>
                    <a:pt x="216" y="36"/>
                  </a:lnTo>
                  <a:lnTo>
                    <a:pt x="218" y="40"/>
                  </a:lnTo>
                  <a:lnTo>
                    <a:pt x="220" y="44"/>
                  </a:lnTo>
                  <a:lnTo>
                    <a:pt x="224" y="46"/>
                  </a:lnTo>
                  <a:lnTo>
                    <a:pt x="226" y="46"/>
                  </a:lnTo>
                  <a:lnTo>
                    <a:pt x="232" y="46"/>
                  </a:lnTo>
                  <a:lnTo>
                    <a:pt x="236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40" y="56"/>
                  </a:lnTo>
                  <a:lnTo>
                    <a:pt x="246" y="58"/>
                  </a:lnTo>
                  <a:lnTo>
                    <a:pt x="248" y="58"/>
                  </a:lnTo>
                  <a:lnTo>
                    <a:pt x="252" y="56"/>
                  </a:lnTo>
                  <a:lnTo>
                    <a:pt x="256" y="54"/>
                  </a:lnTo>
                  <a:lnTo>
                    <a:pt x="258" y="52"/>
                  </a:lnTo>
                  <a:lnTo>
                    <a:pt x="258" y="48"/>
                  </a:lnTo>
                  <a:lnTo>
                    <a:pt x="260" y="44"/>
                  </a:lnTo>
                  <a:lnTo>
                    <a:pt x="262" y="42"/>
                  </a:lnTo>
                  <a:lnTo>
                    <a:pt x="266" y="44"/>
                  </a:lnTo>
                  <a:lnTo>
                    <a:pt x="268" y="46"/>
                  </a:lnTo>
                  <a:lnTo>
                    <a:pt x="270" y="54"/>
                  </a:lnTo>
                  <a:lnTo>
                    <a:pt x="276" y="68"/>
                  </a:lnTo>
                  <a:lnTo>
                    <a:pt x="288" y="90"/>
                  </a:lnTo>
                  <a:lnTo>
                    <a:pt x="292" y="96"/>
                  </a:lnTo>
                  <a:lnTo>
                    <a:pt x="298" y="98"/>
                  </a:lnTo>
                  <a:lnTo>
                    <a:pt x="306" y="118"/>
                  </a:lnTo>
                  <a:lnTo>
                    <a:pt x="340" y="104"/>
                  </a:lnTo>
                  <a:lnTo>
                    <a:pt x="372" y="140"/>
                  </a:lnTo>
                  <a:lnTo>
                    <a:pt x="368" y="174"/>
                  </a:lnTo>
                  <a:lnTo>
                    <a:pt x="360" y="184"/>
                  </a:lnTo>
                  <a:lnTo>
                    <a:pt x="412" y="222"/>
                  </a:lnTo>
                  <a:lnTo>
                    <a:pt x="358" y="266"/>
                  </a:lnTo>
                  <a:lnTo>
                    <a:pt x="356" y="268"/>
                  </a:lnTo>
                  <a:lnTo>
                    <a:pt x="302" y="328"/>
                  </a:lnTo>
                  <a:lnTo>
                    <a:pt x="272" y="306"/>
                  </a:lnTo>
                  <a:lnTo>
                    <a:pt x="268" y="304"/>
                  </a:lnTo>
                  <a:lnTo>
                    <a:pt x="90" y="168"/>
                  </a:lnTo>
                  <a:lnTo>
                    <a:pt x="88" y="166"/>
                  </a:lnTo>
                  <a:lnTo>
                    <a:pt x="0" y="98"/>
                  </a:lnTo>
                  <a:lnTo>
                    <a:pt x="64" y="68"/>
                  </a:lnTo>
                  <a:lnTo>
                    <a:pt x="96" y="48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2391" y="2382"/>
              <a:ext cx="436" cy="607"/>
            </a:xfrm>
            <a:custGeom>
              <a:avLst/>
              <a:gdLst>
                <a:gd name="T0" fmla="*/ 264 w 436"/>
                <a:gd name="T1" fmla="*/ 28 h 607"/>
                <a:gd name="T2" fmla="*/ 322 w 436"/>
                <a:gd name="T3" fmla="*/ 0 h 607"/>
                <a:gd name="T4" fmla="*/ 376 w 436"/>
                <a:gd name="T5" fmla="*/ 20 h 607"/>
                <a:gd name="T6" fmla="*/ 410 w 436"/>
                <a:gd name="T7" fmla="*/ 24 h 607"/>
                <a:gd name="T8" fmla="*/ 436 w 436"/>
                <a:gd name="T9" fmla="*/ 22 h 607"/>
                <a:gd name="T10" fmla="*/ 418 w 436"/>
                <a:gd name="T11" fmla="*/ 32 h 607"/>
                <a:gd name="T12" fmla="*/ 418 w 436"/>
                <a:gd name="T13" fmla="*/ 42 h 607"/>
                <a:gd name="T14" fmla="*/ 418 w 436"/>
                <a:gd name="T15" fmla="*/ 56 h 607"/>
                <a:gd name="T16" fmla="*/ 426 w 436"/>
                <a:gd name="T17" fmla="*/ 52 h 607"/>
                <a:gd name="T18" fmla="*/ 430 w 436"/>
                <a:gd name="T19" fmla="*/ 54 h 607"/>
                <a:gd name="T20" fmla="*/ 404 w 436"/>
                <a:gd name="T21" fmla="*/ 78 h 607"/>
                <a:gd name="T22" fmla="*/ 396 w 436"/>
                <a:gd name="T23" fmla="*/ 84 h 607"/>
                <a:gd name="T24" fmla="*/ 380 w 436"/>
                <a:gd name="T25" fmla="*/ 98 h 607"/>
                <a:gd name="T26" fmla="*/ 356 w 436"/>
                <a:gd name="T27" fmla="*/ 112 h 607"/>
                <a:gd name="T28" fmla="*/ 314 w 436"/>
                <a:gd name="T29" fmla="*/ 172 h 607"/>
                <a:gd name="T30" fmla="*/ 330 w 436"/>
                <a:gd name="T31" fmla="*/ 218 h 607"/>
                <a:gd name="T32" fmla="*/ 272 w 436"/>
                <a:gd name="T33" fmla="*/ 284 h 607"/>
                <a:gd name="T34" fmla="*/ 270 w 436"/>
                <a:gd name="T35" fmla="*/ 290 h 607"/>
                <a:gd name="T36" fmla="*/ 278 w 436"/>
                <a:gd name="T37" fmla="*/ 314 h 607"/>
                <a:gd name="T38" fmla="*/ 290 w 436"/>
                <a:gd name="T39" fmla="*/ 312 h 607"/>
                <a:gd name="T40" fmla="*/ 292 w 436"/>
                <a:gd name="T41" fmla="*/ 328 h 607"/>
                <a:gd name="T42" fmla="*/ 304 w 436"/>
                <a:gd name="T43" fmla="*/ 336 h 607"/>
                <a:gd name="T44" fmla="*/ 314 w 436"/>
                <a:gd name="T45" fmla="*/ 334 h 607"/>
                <a:gd name="T46" fmla="*/ 326 w 436"/>
                <a:gd name="T47" fmla="*/ 340 h 607"/>
                <a:gd name="T48" fmla="*/ 334 w 436"/>
                <a:gd name="T49" fmla="*/ 334 h 607"/>
                <a:gd name="T50" fmla="*/ 380 w 436"/>
                <a:gd name="T51" fmla="*/ 326 h 607"/>
                <a:gd name="T52" fmla="*/ 364 w 436"/>
                <a:gd name="T53" fmla="*/ 483 h 607"/>
                <a:gd name="T54" fmla="*/ 332 w 436"/>
                <a:gd name="T55" fmla="*/ 539 h 607"/>
                <a:gd name="T56" fmla="*/ 328 w 436"/>
                <a:gd name="T57" fmla="*/ 549 h 607"/>
                <a:gd name="T58" fmla="*/ 296 w 436"/>
                <a:gd name="T59" fmla="*/ 607 h 607"/>
                <a:gd name="T60" fmla="*/ 252 w 436"/>
                <a:gd name="T61" fmla="*/ 571 h 607"/>
                <a:gd name="T62" fmla="*/ 136 w 436"/>
                <a:gd name="T63" fmla="*/ 543 h 607"/>
                <a:gd name="T64" fmla="*/ 16 w 436"/>
                <a:gd name="T65" fmla="*/ 461 h 607"/>
                <a:gd name="T66" fmla="*/ 12 w 436"/>
                <a:gd name="T67" fmla="*/ 445 h 607"/>
                <a:gd name="T68" fmla="*/ 0 w 436"/>
                <a:gd name="T69" fmla="*/ 397 h 607"/>
                <a:gd name="T70" fmla="*/ 52 w 436"/>
                <a:gd name="T71" fmla="*/ 312 h 607"/>
                <a:gd name="T72" fmla="*/ 96 w 436"/>
                <a:gd name="T73" fmla="*/ 234 h 607"/>
                <a:gd name="T74" fmla="*/ 96 w 436"/>
                <a:gd name="T75" fmla="*/ 218 h 607"/>
                <a:gd name="T76" fmla="*/ 92 w 436"/>
                <a:gd name="T77" fmla="*/ 218 h 607"/>
                <a:gd name="T78" fmla="*/ 86 w 436"/>
                <a:gd name="T79" fmla="*/ 222 h 607"/>
                <a:gd name="T80" fmla="*/ 80 w 436"/>
                <a:gd name="T81" fmla="*/ 228 h 607"/>
                <a:gd name="T82" fmla="*/ 82 w 436"/>
                <a:gd name="T83" fmla="*/ 196 h 607"/>
                <a:gd name="T84" fmla="*/ 92 w 436"/>
                <a:gd name="T85" fmla="*/ 156 h 607"/>
                <a:gd name="T86" fmla="*/ 88 w 436"/>
                <a:gd name="T87" fmla="*/ 164 h 607"/>
                <a:gd name="T88" fmla="*/ 76 w 436"/>
                <a:gd name="T89" fmla="*/ 182 h 607"/>
                <a:gd name="T90" fmla="*/ 60 w 436"/>
                <a:gd name="T91" fmla="*/ 184 h 607"/>
                <a:gd name="T92" fmla="*/ 46 w 436"/>
                <a:gd name="T93" fmla="*/ 164 h 607"/>
                <a:gd name="T94" fmla="*/ 52 w 436"/>
                <a:gd name="T95" fmla="*/ 154 h 607"/>
                <a:gd name="T96" fmla="*/ 62 w 436"/>
                <a:gd name="T97" fmla="*/ 122 h 607"/>
                <a:gd name="T98" fmla="*/ 66 w 436"/>
                <a:gd name="T99" fmla="*/ 108 h 607"/>
                <a:gd name="T100" fmla="*/ 48 w 436"/>
                <a:gd name="T101" fmla="*/ 94 h 607"/>
                <a:gd name="T102" fmla="*/ 46 w 436"/>
                <a:gd name="T103" fmla="*/ 86 h 607"/>
                <a:gd name="T104" fmla="*/ 36 w 436"/>
                <a:gd name="T105" fmla="*/ 78 h 607"/>
                <a:gd name="T106" fmla="*/ 30 w 436"/>
                <a:gd name="T107" fmla="*/ 76 h 607"/>
                <a:gd name="T108" fmla="*/ 30 w 436"/>
                <a:gd name="T109" fmla="*/ 62 h 607"/>
                <a:gd name="T110" fmla="*/ 44 w 436"/>
                <a:gd name="T111" fmla="*/ 40 h 607"/>
                <a:gd name="T112" fmla="*/ 76 w 436"/>
                <a:gd name="T113" fmla="*/ 28 h 607"/>
                <a:gd name="T114" fmla="*/ 98 w 436"/>
                <a:gd name="T115" fmla="*/ 10 h 607"/>
                <a:gd name="T116" fmla="*/ 106 w 436"/>
                <a:gd name="T117" fmla="*/ 4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6" h="607">
                  <a:moveTo>
                    <a:pt x="106" y="4"/>
                  </a:moveTo>
                  <a:lnTo>
                    <a:pt x="232" y="46"/>
                  </a:lnTo>
                  <a:lnTo>
                    <a:pt x="264" y="28"/>
                  </a:lnTo>
                  <a:lnTo>
                    <a:pt x="266" y="26"/>
                  </a:lnTo>
                  <a:lnTo>
                    <a:pt x="304" y="6"/>
                  </a:lnTo>
                  <a:lnTo>
                    <a:pt x="322" y="0"/>
                  </a:lnTo>
                  <a:lnTo>
                    <a:pt x="324" y="0"/>
                  </a:lnTo>
                  <a:lnTo>
                    <a:pt x="366" y="20"/>
                  </a:lnTo>
                  <a:lnTo>
                    <a:pt x="376" y="20"/>
                  </a:lnTo>
                  <a:lnTo>
                    <a:pt x="384" y="18"/>
                  </a:lnTo>
                  <a:lnTo>
                    <a:pt x="406" y="14"/>
                  </a:lnTo>
                  <a:lnTo>
                    <a:pt x="410" y="24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36" y="22"/>
                  </a:lnTo>
                  <a:lnTo>
                    <a:pt x="426" y="28"/>
                  </a:lnTo>
                  <a:lnTo>
                    <a:pt x="426" y="30"/>
                  </a:lnTo>
                  <a:lnTo>
                    <a:pt x="418" y="32"/>
                  </a:lnTo>
                  <a:lnTo>
                    <a:pt x="418" y="38"/>
                  </a:lnTo>
                  <a:lnTo>
                    <a:pt x="418" y="42"/>
                  </a:lnTo>
                  <a:lnTo>
                    <a:pt x="418" y="42"/>
                  </a:lnTo>
                  <a:lnTo>
                    <a:pt x="412" y="44"/>
                  </a:lnTo>
                  <a:lnTo>
                    <a:pt x="416" y="56"/>
                  </a:lnTo>
                  <a:lnTo>
                    <a:pt x="418" y="56"/>
                  </a:lnTo>
                  <a:lnTo>
                    <a:pt x="422" y="56"/>
                  </a:lnTo>
                  <a:lnTo>
                    <a:pt x="422" y="54"/>
                  </a:lnTo>
                  <a:lnTo>
                    <a:pt x="426" y="52"/>
                  </a:lnTo>
                  <a:lnTo>
                    <a:pt x="428" y="52"/>
                  </a:lnTo>
                  <a:lnTo>
                    <a:pt x="430" y="52"/>
                  </a:lnTo>
                  <a:lnTo>
                    <a:pt x="430" y="54"/>
                  </a:lnTo>
                  <a:lnTo>
                    <a:pt x="426" y="58"/>
                  </a:lnTo>
                  <a:lnTo>
                    <a:pt x="424" y="60"/>
                  </a:lnTo>
                  <a:lnTo>
                    <a:pt x="404" y="78"/>
                  </a:lnTo>
                  <a:lnTo>
                    <a:pt x="402" y="80"/>
                  </a:lnTo>
                  <a:lnTo>
                    <a:pt x="396" y="84"/>
                  </a:lnTo>
                  <a:lnTo>
                    <a:pt x="396" y="84"/>
                  </a:lnTo>
                  <a:lnTo>
                    <a:pt x="394" y="86"/>
                  </a:lnTo>
                  <a:lnTo>
                    <a:pt x="392" y="88"/>
                  </a:lnTo>
                  <a:lnTo>
                    <a:pt x="380" y="98"/>
                  </a:lnTo>
                  <a:lnTo>
                    <a:pt x="360" y="106"/>
                  </a:lnTo>
                  <a:lnTo>
                    <a:pt x="360" y="108"/>
                  </a:lnTo>
                  <a:lnTo>
                    <a:pt x="356" y="112"/>
                  </a:lnTo>
                  <a:lnTo>
                    <a:pt x="322" y="154"/>
                  </a:lnTo>
                  <a:lnTo>
                    <a:pt x="318" y="158"/>
                  </a:lnTo>
                  <a:lnTo>
                    <a:pt x="314" y="172"/>
                  </a:lnTo>
                  <a:lnTo>
                    <a:pt x="314" y="174"/>
                  </a:lnTo>
                  <a:lnTo>
                    <a:pt x="330" y="212"/>
                  </a:lnTo>
                  <a:lnTo>
                    <a:pt x="330" y="218"/>
                  </a:lnTo>
                  <a:lnTo>
                    <a:pt x="330" y="218"/>
                  </a:lnTo>
                  <a:lnTo>
                    <a:pt x="318" y="230"/>
                  </a:lnTo>
                  <a:lnTo>
                    <a:pt x="272" y="284"/>
                  </a:lnTo>
                  <a:lnTo>
                    <a:pt x="270" y="288"/>
                  </a:lnTo>
                  <a:lnTo>
                    <a:pt x="270" y="288"/>
                  </a:lnTo>
                  <a:lnTo>
                    <a:pt x="270" y="290"/>
                  </a:lnTo>
                  <a:lnTo>
                    <a:pt x="274" y="296"/>
                  </a:lnTo>
                  <a:lnTo>
                    <a:pt x="276" y="312"/>
                  </a:lnTo>
                  <a:lnTo>
                    <a:pt x="278" y="314"/>
                  </a:lnTo>
                  <a:lnTo>
                    <a:pt x="286" y="312"/>
                  </a:lnTo>
                  <a:lnTo>
                    <a:pt x="288" y="312"/>
                  </a:lnTo>
                  <a:lnTo>
                    <a:pt x="290" y="312"/>
                  </a:lnTo>
                  <a:lnTo>
                    <a:pt x="290" y="316"/>
                  </a:lnTo>
                  <a:lnTo>
                    <a:pt x="288" y="320"/>
                  </a:lnTo>
                  <a:lnTo>
                    <a:pt x="292" y="328"/>
                  </a:lnTo>
                  <a:lnTo>
                    <a:pt x="298" y="334"/>
                  </a:lnTo>
                  <a:lnTo>
                    <a:pt x="300" y="336"/>
                  </a:lnTo>
                  <a:lnTo>
                    <a:pt x="304" y="336"/>
                  </a:lnTo>
                  <a:lnTo>
                    <a:pt x="306" y="336"/>
                  </a:lnTo>
                  <a:lnTo>
                    <a:pt x="310" y="334"/>
                  </a:lnTo>
                  <a:lnTo>
                    <a:pt x="314" y="334"/>
                  </a:lnTo>
                  <a:lnTo>
                    <a:pt x="318" y="338"/>
                  </a:lnTo>
                  <a:lnTo>
                    <a:pt x="322" y="340"/>
                  </a:lnTo>
                  <a:lnTo>
                    <a:pt x="326" y="340"/>
                  </a:lnTo>
                  <a:lnTo>
                    <a:pt x="330" y="340"/>
                  </a:lnTo>
                  <a:lnTo>
                    <a:pt x="332" y="338"/>
                  </a:lnTo>
                  <a:lnTo>
                    <a:pt x="334" y="334"/>
                  </a:lnTo>
                  <a:lnTo>
                    <a:pt x="370" y="334"/>
                  </a:lnTo>
                  <a:lnTo>
                    <a:pt x="376" y="332"/>
                  </a:lnTo>
                  <a:lnTo>
                    <a:pt x="380" y="326"/>
                  </a:lnTo>
                  <a:lnTo>
                    <a:pt x="416" y="425"/>
                  </a:lnTo>
                  <a:lnTo>
                    <a:pt x="402" y="437"/>
                  </a:lnTo>
                  <a:lnTo>
                    <a:pt x="364" y="483"/>
                  </a:lnTo>
                  <a:lnTo>
                    <a:pt x="340" y="525"/>
                  </a:lnTo>
                  <a:lnTo>
                    <a:pt x="336" y="533"/>
                  </a:lnTo>
                  <a:lnTo>
                    <a:pt x="332" y="539"/>
                  </a:lnTo>
                  <a:lnTo>
                    <a:pt x="330" y="545"/>
                  </a:lnTo>
                  <a:lnTo>
                    <a:pt x="330" y="547"/>
                  </a:lnTo>
                  <a:lnTo>
                    <a:pt x="328" y="549"/>
                  </a:lnTo>
                  <a:lnTo>
                    <a:pt x="326" y="553"/>
                  </a:lnTo>
                  <a:lnTo>
                    <a:pt x="304" y="595"/>
                  </a:lnTo>
                  <a:lnTo>
                    <a:pt x="296" y="607"/>
                  </a:lnTo>
                  <a:lnTo>
                    <a:pt x="256" y="575"/>
                  </a:lnTo>
                  <a:lnTo>
                    <a:pt x="254" y="573"/>
                  </a:lnTo>
                  <a:lnTo>
                    <a:pt x="252" y="571"/>
                  </a:lnTo>
                  <a:lnTo>
                    <a:pt x="246" y="571"/>
                  </a:lnTo>
                  <a:lnTo>
                    <a:pt x="144" y="547"/>
                  </a:lnTo>
                  <a:lnTo>
                    <a:pt x="136" y="543"/>
                  </a:lnTo>
                  <a:lnTo>
                    <a:pt x="132" y="541"/>
                  </a:lnTo>
                  <a:lnTo>
                    <a:pt x="16" y="463"/>
                  </a:lnTo>
                  <a:lnTo>
                    <a:pt x="16" y="461"/>
                  </a:lnTo>
                  <a:lnTo>
                    <a:pt x="14" y="457"/>
                  </a:lnTo>
                  <a:lnTo>
                    <a:pt x="14" y="455"/>
                  </a:lnTo>
                  <a:lnTo>
                    <a:pt x="12" y="445"/>
                  </a:lnTo>
                  <a:lnTo>
                    <a:pt x="12" y="445"/>
                  </a:lnTo>
                  <a:lnTo>
                    <a:pt x="12" y="441"/>
                  </a:lnTo>
                  <a:lnTo>
                    <a:pt x="0" y="397"/>
                  </a:lnTo>
                  <a:lnTo>
                    <a:pt x="12" y="373"/>
                  </a:lnTo>
                  <a:lnTo>
                    <a:pt x="32" y="346"/>
                  </a:lnTo>
                  <a:lnTo>
                    <a:pt x="52" y="312"/>
                  </a:lnTo>
                  <a:lnTo>
                    <a:pt x="74" y="278"/>
                  </a:lnTo>
                  <a:lnTo>
                    <a:pt x="94" y="238"/>
                  </a:lnTo>
                  <a:lnTo>
                    <a:pt x="96" y="234"/>
                  </a:lnTo>
                  <a:lnTo>
                    <a:pt x="96" y="222"/>
                  </a:lnTo>
                  <a:lnTo>
                    <a:pt x="96" y="220"/>
                  </a:lnTo>
                  <a:lnTo>
                    <a:pt x="96" y="218"/>
                  </a:lnTo>
                  <a:lnTo>
                    <a:pt x="96" y="218"/>
                  </a:lnTo>
                  <a:lnTo>
                    <a:pt x="94" y="218"/>
                  </a:lnTo>
                  <a:lnTo>
                    <a:pt x="92" y="218"/>
                  </a:lnTo>
                  <a:lnTo>
                    <a:pt x="90" y="218"/>
                  </a:lnTo>
                  <a:lnTo>
                    <a:pt x="90" y="220"/>
                  </a:lnTo>
                  <a:lnTo>
                    <a:pt x="86" y="222"/>
                  </a:lnTo>
                  <a:lnTo>
                    <a:pt x="82" y="226"/>
                  </a:lnTo>
                  <a:lnTo>
                    <a:pt x="80" y="228"/>
                  </a:lnTo>
                  <a:lnTo>
                    <a:pt x="80" y="228"/>
                  </a:lnTo>
                  <a:lnTo>
                    <a:pt x="78" y="226"/>
                  </a:lnTo>
                  <a:lnTo>
                    <a:pt x="78" y="224"/>
                  </a:lnTo>
                  <a:lnTo>
                    <a:pt x="82" y="19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2" y="156"/>
                  </a:lnTo>
                  <a:lnTo>
                    <a:pt x="92" y="158"/>
                  </a:lnTo>
                  <a:lnTo>
                    <a:pt x="90" y="160"/>
                  </a:lnTo>
                  <a:lnTo>
                    <a:pt x="88" y="164"/>
                  </a:lnTo>
                  <a:lnTo>
                    <a:pt x="82" y="178"/>
                  </a:lnTo>
                  <a:lnTo>
                    <a:pt x="80" y="180"/>
                  </a:lnTo>
                  <a:lnTo>
                    <a:pt x="76" y="182"/>
                  </a:lnTo>
                  <a:lnTo>
                    <a:pt x="72" y="186"/>
                  </a:lnTo>
                  <a:lnTo>
                    <a:pt x="68" y="190"/>
                  </a:lnTo>
                  <a:lnTo>
                    <a:pt x="60" y="184"/>
                  </a:lnTo>
                  <a:lnTo>
                    <a:pt x="56" y="182"/>
                  </a:lnTo>
                  <a:lnTo>
                    <a:pt x="48" y="166"/>
                  </a:lnTo>
                  <a:lnTo>
                    <a:pt x="46" y="164"/>
                  </a:lnTo>
                  <a:lnTo>
                    <a:pt x="48" y="162"/>
                  </a:lnTo>
                  <a:lnTo>
                    <a:pt x="50" y="158"/>
                  </a:lnTo>
                  <a:lnTo>
                    <a:pt x="52" y="154"/>
                  </a:lnTo>
                  <a:lnTo>
                    <a:pt x="60" y="142"/>
                  </a:lnTo>
                  <a:lnTo>
                    <a:pt x="56" y="134"/>
                  </a:lnTo>
                  <a:lnTo>
                    <a:pt x="62" y="122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54" y="100"/>
                  </a:lnTo>
                  <a:lnTo>
                    <a:pt x="50" y="96"/>
                  </a:lnTo>
                  <a:lnTo>
                    <a:pt x="48" y="94"/>
                  </a:lnTo>
                  <a:lnTo>
                    <a:pt x="46" y="92"/>
                  </a:lnTo>
                  <a:lnTo>
                    <a:pt x="46" y="90"/>
                  </a:lnTo>
                  <a:lnTo>
                    <a:pt x="46" y="86"/>
                  </a:lnTo>
                  <a:lnTo>
                    <a:pt x="44" y="84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0" y="62"/>
                  </a:lnTo>
                  <a:lnTo>
                    <a:pt x="30" y="54"/>
                  </a:lnTo>
                  <a:lnTo>
                    <a:pt x="32" y="50"/>
                  </a:lnTo>
                  <a:lnTo>
                    <a:pt x="44" y="40"/>
                  </a:lnTo>
                  <a:lnTo>
                    <a:pt x="52" y="38"/>
                  </a:lnTo>
                  <a:lnTo>
                    <a:pt x="64" y="30"/>
                  </a:lnTo>
                  <a:lnTo>
                    <a:pt x="76" y="28"/>
                  </a:lnTo>
                  <a:lnTo>
                    <a:pt x="80" y="24"/>
                  </a:lnTo>
                  <a:lnTo>
                    <a:pt x="82" y="22"/>
                  </a:lnTo>
                  <a:lnTo>
                    <a:pt x="98" y="10"/>
                  </a:lnTo>
                  <a:lnTo>
                    <a:pt x="102" y="8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2121" y="2382"/>
              <a:ext cx="376" cy="445"/>
            </a:xfrm>
            <a:custGeom>
              <a:avLst/>
              <a:gdLst>
                <a:gd name="T0" fmla="*/ 352 w 376"/>
                <a:gd name="T1" fmla="*/ 22 h 445"/>
                <a:gd name="T2" fmla="*/ 334 w 376"/>
                <a:gd name="T3" fmla="*/ 30 h 445"/>
                <a:gd name="T4" fmla="*/ 302 w 376"/>
                <a:gd name="T5" fmla="*/ 50 h 445"/>
                <a:gd name="T6" fmla="*/ 302 w 376"/>
                <a:gd name="T7" fmla="*/ 70 h 445"/>
                <a:gd name="T8" fmla="*/ 300 w 376"/>
                <a:gd name="T9" fmla="*/ 78 h 445"/>
                <a:gd name="T10" fmla="*/ 308 w 376"/>
                <a:gd name="T11" fmla="*/ 78 h 445"/>
                <a:gd name="T12" fmla="*/ 316 w 376"/>
                <a:gd name="T13" fmla="*/ 90 h 445"/>
                <a:gd name="T14" fmla="*/ 320 w 376"/>
                <a:gd name="T15" fmla="*/ 96 h 445"/>
                <a:gd name="T16" fmla="*/ 338 w 376"/>
                <a:gd name="T17" fmla="*/ 110 h 445"/>
                <a:gd name="T18" fmla="*/ 326 w 376"/>
                <a:gd name="T19" fmla="*/ 134 h 445"/>
                <a:gd name="T20" fmla="*/ 320 w 376"/>
                <a:gd name="T21" fmla="*/ 158 h 445"/>
                <a:gd name="T22" fmla="*/ 318 w 376"/>
                <a:gd name="T23" fmla="*/ 166 h 445"/>
                <a:gd name="T24" fmla="*/ 338 w 376"/>
                <a:gd name="T25" fmla="*/ 190 h 445"/>
                <a:gd name="T26" fmla="*/ 350 w 376"/>
                <a:gd name="T27" fmla="*/ 180 h 445"/>
                <a:gd name="T28" fmla="*/ 360 w 376"/>
                <a:gd name="T29" fmla="*/ 160 h 445"/>
                <a:gd name="T30" fmla="*/ 364 w 376"/>
                <a:gd name="T31" fmla="*/ 156 h 445"/>
                <a:gd name="T32" fmla="*/ 348 w 376"/>
                <a:gd name="T33" fmla="*/ 224 h 445"/>
                <a:gd name="T34" fmla="*/ 350 w 376"/>
                <a:gd name="T35" fmla="*/ 228 h 445"/>
                <a:gd name="T36" fmla="*/ 360 w 376"/>
                <a:gd name="T37" fmla="*/ 220 h 445"/>
                <a:gd name="T38" fmla="*/ 364 w 376"/>
                <a:gd name="T39" fmla="*/ 218 h 445"/>
                <a:gd name="T40" fmla="*/ 366 w 376"/>
                <a:gd name="T41" fmla="*/ 220 h 445"/>
                <a:gd name="T42" fmla="*/ 364 w 376"/>
                <a:gd name="T43" fmla="*/ 238 h 445"/>
                <a:gd name="T44" fmla="*/ 246 w 376"/>
                <a:gd name="T45" fmla="*/ 445 h 445"/>
                <a:gd name="T46" fmla="*/ 140 w 376"/>
                <a:gd name="T47" fmla="*/ 395 h 445"/>
                <a:gd name="T48" fmla="*/ 132 w 376"/>
                <a:gd name="T49" fmla="*/ 431 h 445"/>
                <a:gd name="T50" fmla="*/ 86 w 376"/>
                <a:gd name="T51" fmla="*/ 407 h 445"/>
                <a:gd name="T52" fmla="*/ 0 w 376"/>
                <a:gd name="T53" fmla="*/ 373 h 445"/>
                <a:gd name="T54" fmla="*/ 14 w 376"/>
                <a:gd name="T55" fmla="*/ 353 h 445"/>
                <a:gd name="T56" fmla="*/ 46 w 376"/>
                <a:gd name="T57" fmla="*/ 268 h 445"/>
                <a:gd name="T58" fmla="*/ 56 w 376"/>
                <a:gd name="T59" fmla="*/ 250 h 445"/>
                <a:gd name="T60" fmla="*/ 58 w 376"/>
                <a:gd name="T61" fmla="*/ 234 h 445"/>
                <a:gd name="T62" fmla="*/ 60 w 376"/>
                <a:gd name="T63" fmla="*/ 222 h 445"/>
                <a:gd name="T64" fmla="*/ 60 w 376"/>
                <a:gd name="T65" fmla="*/ 214 h 445"/>
                <a:gd name="T66" fmla="*/ 78 w 376"/>
                <a:gd name="T67" fmla="*/ 192 h 445"/>
                <a:gd name="T68" fmla="*/ 110 w 376"/>
                <a:gd name="T69" fmla="*/ 172 h 445"/>
                <a:gd name="T70" fmla="*/ 132 w 376"/>
                <a:gd name="T71" fmla="*/ 134 h 445"/>
                <a:gd name="T72" fmla="*/ 130 w 376"/>
                <a:gd name="T73" fmla="*/ 106 h 445"/>
                <a:gd name="T74" fmla="*/ 134 w 376"/>
                <a:gd name="T75" fmla="*/ 100 h 445"/>
                <a:gd name="T76" fmla="*/ 138 w 376"/>
                <a:gd name="T77" fmla="*/ 88 h 445"/>
                <a:gd name="T78" fmla="*/ 142 w 376"/>
                <a:gd name="T79" fmla="*/ 86 h 445"/>
                <a:gd name="T80" fmla="*/ 152 w 376"/>
                <a:gd name="T81" fmla="*/ 88 h 445"/>
                <a:gd name="T82" fmla="*/ 160 w 376"/>
                <a:gd name="T83" fmla="*/ 88 h 445"/>
                <a:gd name="T84" fmla="*/ 362 w 376"/>
                <a:gd name="T85" fmla="*/ 0 h 445"/>
                <a:gd name="T86" fmla="*/ 376 w 376"/>
                <a:gd name="T87" fmla="*/ 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445">
                  <a:moveTo>
                    <a:pt x="376" y="4"/>
                  </a:moveTo>
                  <a:lnTo>
                    <a:pt x="372" y="8"/>
                  </a:lnTo>
                  <a:lnTo>
                    <a:pt x="352" y="22"/>
                  </a:lnTo>
                  <a:lnTo>
                    <a:pt x="350" y="24"/>
                  </a:lnTo>
                  <a:lnTo>
                    <a:pt x="346" y="28"/>
                  </a:lnTo>
                  <a:lnTo>
                    <a:pt x="334" y="30"/>
                  </a:lnTo>
                  <a:lnTo>
                    <a:pt x="322" y="38"/>
                  </a:lnTo>
                  <a:lnTo>
                    <a:pt x="314" y="40"/>
                  </a:lnTo>
                  <a:lnTo>
                    <a:pt x="302" y="50"/>
                  </a:lnTo>
                  <a:lnTo>
                    <a:pt x="300" y="54"/>
                  </a:lnTo>
                  <a:lnTo>
                    <a:pt x="300" y="62"/>
                  </a:lnTo>
                  <a:lnTo>
                    <a:pt x="302" y="70"/>
                  </a:lnTo>
                  <a:lnTo>
                    <a:pt x="300" y="72"/>
                  </a:lnTo>
                  <a:lnTo>
                    <a:pt x="300" y="76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6" y="78"/>
                  </a:lnTo>
                  <a:lnTo>
                    <a:pt x="308" y="78"/>
                  </a:lnTo>
                  <a:lnTo>
                    <a:pt x="314" y="84"/>
                  </a:lnTo>
                  <a:lnTo>
                    <a:pt x="316" y="86"/>
                  </a:lnTo>
                  <a:lnTo>
                    <a:pt x="316" y="90"/>
                  </a:lnTo>
                  <a:lnTo>
                    <a:pt x="316" y="92"/>
                  </a:lnTo>
                  <a:lnTo>
                    <a:pt x="318" y="94"/>
                  </a:lnTo>
                  <a:lnTo>
                    <a:pt x="320" y="96"/>
                  </a:lnTo>
                  <a:lnTo>
                    <a:pt x="324" y="100"/>
                  </a:lnTo>
                  <a:lnTo>
                    <a:pt x="336" y="108"/>
                  </a:lnTo>
                  <a:lnTo>
                    <a:pt x="338" y="110"/>
                  </a:lnTo>
                  <a:lnTo>
                    <a:pt x="338" y="110"/>
                  </a:lnTo>
                  <a:lnTo>
                    <a:pt x="332" y="122"/>
                  </a:lnTo>
                  <a:lnTo>
                    <a:pt x="326" y="134"/>
                  </a:lnTo>
                  <a:lnTo>
                    <a:pt x="330" y="142"/>
                  </a:lnTo>
                  <a:lnTo>
                    <a:pt x="322" y="154"/>
                  </a:lnTo>
                  <a:lnTo>
                    <a:pt x="320" y="158"/>
                  </a:lnTo>
                  <a:lnTo>
                    <a:pt x="318" y="162"/>
                  </a:lnTo>
                  <a:lnTo>
                    <a:pt x="316" y="164"/>
                  </a:lnTo>
                  <a:lnTo>
                    <a:pt x="318" y="166"/>
                  </a:lnTo>
                  <a:lnTo>
                    <a:pt x="326" y="182"/>
                  </a:lnTo>
                  <a:lnTo>
                    <a:pt x="330" y="184"/>
                  </a:lnTo>
                  <a:lnTo>
                    <a:pt x="338" y="190"/>
                  </a:lnTo>
                  <a:lnTo>
                    <a:pt x="342" y="186"/>
                  </a:lnTo>
                  <a:lnTo>
                    <a:pt x="346" y="182"/>
                  </a:lnTo>
                  <a:lnTo>
                    <a:pt x="350" y="180"/>
                  </a:lnTo>
                  <a:lnTo>
                    <a:pt x="352" y="178"/>
                  </a:lnTo>
                  <a:lnTo>
                    <a:pt x="358" y="164"/>
                  </a:lnTo>
                  <a:lnTo>
                    <a:pt x="360" y="160"/>
                  </a:lnTo>
                  <a:lnTo>
                    <a:pt x="362" y="158"/>
                  </a:lnTo>
                  <a:lnTo>
                    <a:pt x="362" y="156"/>
                  </a:lnTo>
                  <a:lnTo>
                    <a:pt x="364" y="156"/>
                  </a:lnTo>
                  <a:lnTo>
                    <a:pt x="366" y="156"/>
                  </a:lnTo>
                  <a:lnTo>
                    <a:pt x="352" y="196"/>
                  </a:lnTo>
                  <a:lnTo>
                    <a:pt x="348" y="224"/>
                  </a:lnTo>
                  <a:lnTo>
                    <a:pt x="348" y="226"/>
                  </a:lnTo>
                  <a:lnTo>
                    <a:pt x="350" y="228"/>
                  </a:lnTo>
                  <a:lnTo>
                    <a:pt x="350" y="228"/>
                  </a:lnTo>
                  <a:lnTo>
                    <a:pt x="352" y="226"/>
                  </a:lnTo>
                  <a:lnTo>
                    <a:pt x="356" y="222"/>
                  </a:lnTo>
                  <a:lnTo>
                    <a:pt x="360" y="220"/>
                  </a:lnTo>
                  <a:lnTo>
                    <a:pt x="360" y="218"/>
                  </a:lnTo>
                  <a:lnTo>
                    <a:pt x="362" y="218"/>
                  </a:lnTo>
                  <a:lnTo>
                    <a:pt x="364" y="218"/>
                  </a:lnTo>
                  <a:lnTo>
                    <a:pt x="366" y="218"/>
                  </a:lnTo>
                  <a:lnTo>
                    <a:pt x="366" y="218"/>
                  </a:lnTo>
                  <a:lnTo>
                    <a:pt x="366" y="220"/>
                  </a:lnTo>
                  <a:lnTo>
                    <a:pt x="366" y="222"/>
                  </a:lnTo>
                  <a:lnTo>
                    <a:pt x="366" y="234"/>
                  </a:lnTo>
                  <a:lnTo>
                    <a:pt x="364" y="238"/>
                  </a:lnTo>
                  <a:lnTo>
                    <a:pt x="302" y="346"/>
                  </a:lnTo>
                  <a:lnTo>
                    <a:pt x="282" y="373"/>
                  </a:lnTo>
                  <a:lnTo>
                    <a:pt x="246" y="445"/>
                  </a:lnTo>
                  <a:lnTo>
                    <a:pt x="236" y="439"/>
                  </a:lnTo>
                  <a:lnTo>
                    <a:pt x="234" y="439"/>
                  </a:lnTo>
                  <a:lnTo>
                    <a:pt x="140" y="395"/>
                  </a:lnTo>
                  <a:lnTo>
                    <a:pt x="136" y="399"/>
                  </a:lnTo>
                  <a:lnTo>
                    <a:pt x="134" y="415"/>
                  </a:lnTo>
                  <a:lnTo>
                    <a:pt x="132" y="431"/>
                  </a:lnTo>
                  <a:lnTo>
                    <a:pt x="132" y="439"/>
                  </a:lnTo>
                  <a:lnTo>
                    <a:pt x="128" y="445"/>
                  </a:lnTo>
                  <a:lnTo>
                    <a:pt x="86" y="407"/>
                  </a:lnTo>
                  <a:lnTo>
                    <a:pt x="68" y="403"/>
                  </a:lnTo>
                  <a:lnTo>
                    <a:pt x="68" y="401"/>
                  </a:lnTo>
                  <a:lnTo>
                    <a:pt x="0" y="373"/>
                  </a:lnTo>
                  <a:lnTo>
                    <a:pt x="2" y="369"/>
                  </a:lnTo>
                  <a:lnTo>
                    <a:pt x="10" y="357"/>
                  </a:lnTo>
                  <a:lnTo>
                    <a:pt x="14" y="353"/>
                  </a:lnTo>
                  <a:lnTo>
                    <a:pt x="48" y="336"/>
                  </a:lnTo>
                  <a:lnTo>
                    <a:pt x="50" y="288"/>
                  </a:lnTo>
                  <a:lnTo>
                    <a:pt x="46" y="268"/>
                  </a:lnTo>
                  <a:lnTo>
                    <a:pt x="48" y="264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6" y="248"/>
                  </a:lnTo>
                  <a:lnTo>
                    <a:pt x="60" y="240"/>
                  </a:lnTo>
                  <a:lnTo>
                    <a:pt x="58" y="234"/>
                  </a:lnTo>
                  <a:lnTo>
                    <a:pt x="58" y="230"/>
                  </a:lnTo>
                  <a:lnTo>
                    <a:pt x="60" y="226"/>
                  </a:lnTo>
                  <a:lnTo>
                    <a:pt x="60" y="222"/>
                  </a:lnTo>
                  <a:lnTo>
                    <a:pt x="60" y="220"/>
                  </a:lnTo>
                  <a:lnTo>
                    <a:pt x="60" y="218"/>
                  </a:lnTo>
                  <a:lnTo>
                    <a:pt x="60" y="214"/>
                  </a:lnTo>
                  <a:lnTo>
                    <a:pt x="68" y="200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86"/>
                  </a:lnTo>
                  <a:lnTo>
                    <a:pt x="94" y="178"/>
                  </a:lnTo>
                  <a:lnTo>
                    <a:pt x="110" y="172"/>
                  </a:lnTo>
                  <a:lnTo>
                    <a:pt x="112" y="168"/>
                  </a:lnTo>
                  <a:lnTo>
                    <a:pt x="130" y="136"/>
                  </a:lnTo>
                  <a:lnTo>
                    <a:pt x="132" y="134"/>
                  </a:lnTo>
                  <a:lnTo>
                    <a:pt x="134" y="130"/>
                  </a:lnTo>
                  <a:lnTo>
                    <a:pt x="136" y="128"/>
                  </a:lnTo>
                  <a:lnTo>
                    <a:pt x="130" y="106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34" y="100"/>
                  </a:lnTo>
                  <a:lnTo>
                    <a:pt x="134" y="92"/>
                  </a:lnTo>
                  <a:lnTo>
                    <a:pt x="136" y="88"/>
                  </a:lnTo>
                  <a:lnTo>
                    <a:pt x="138" y="88"/>
                  </a:lnTo>
                  <a:lnTo>
                    <a:pt x="140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8" y="90"/>
                  </a:lnTo>
                  <a:lnTo>
                    <a:pt x="160" y="88"/>
                  </a:lnTo>
                  <a:lnTo>
                    <a:pt x="202" y="20"/>
                  </a:lnTo>
                  <a:lnTo>
                    <a:pt x="194" y="8"/>
                  </a:lnTo>
                  <a:lnTo>
                    <a:pt x="362" y="0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1797" y="2396"/>
              <a:ext cx="526" cy="433"/>
            </a:xfrm>
            <a:custGeom>
              <a:avLst/>
              <a:gdLst>
                <a:gd name="T0" fmla="*/ 526 w 526"/>
                <a:gd name="T1" fmla="*/ 6 h 433"/>
                <a:gd name="T2" fmla="*/ 482 w 526"/>
                <a:gd name="T3" fmla="*/ 76 h 433"/>
                <a:gd name="T4" fmla="*/ 476 w 526"/>
                <a:gd name="T5" fmla="*/ 74 h 433"/>
                <a:gd name="T6" fmla="*/ 470 w 526"/>
                <a:gd name="T7" fmla="*/ 72 h 433"/>
                <a:gd name="T8" fmla="*/ 464 w 526"/>
                <a:gd name="T9" fmla="*/ 72 h 433"/>
                <a:gd name="T10" fmla="*/ 462 w 526"/>
                <a:gd name="T11" fmla="*/ 74 h 433"/>
                <a:gd name="T12" fmla="*/ 458 w 526"/>
                <a:gd name="T13" fmla="*/ 78 h 433"/>
                <a:gd name="T14" fmla="*/ 458 w 526"/>
                <a:gd name="T15" fmla="*/ 88 h 433"/>
                <a:gd name="T16" fmla="*/ 454 w 526"/>
                <a:gd name="T17" fmla="*/ 92 h 433"/>
                <a:gd name="T18" fmla="*/ 458 w 526"/>
                <a:gd name="T19" fmla="*/ 116 h 433"/>
                <a:gd name="T20" fmla="*/ 454 w 526"/>
                <a:gd name="T21" fmla="*/ 122 h 433"/>
                <a:gd name="T22" fmla="*/ 434 w 526"/>
                <a:gd name="T23" fmla="*/ 158 h 433"/>
                <a:gd name="T24" fmla="*/ 406 w 526"/>
                <a:gd name="T25" fmla="*/ 172 h 433"/>
                <a:gd name="T26" fmla="*/ 400 w 526"/>
                <a:gd name="T27" fmla="*/ 180 h 433"/>
                <a:gd name="T28" fmla="*/ 384 w 526"/>
                <a:gd name="T29" fmla="*/ 200 h 433"/>
                <a:gd name="T30" fmla="*/ 384 w 526"/>
                <a:gd name="T31" fmla="*/ 206 h 433"/>
                <a:gd name="T32" fmla="*/ 384 w 526"/>
                <a:gd name="T33" fmla="*/ 212 h 433"/>
                <a:gd name="T34" fmla="*/ 382 w 526"/>
                <a:gd name="T35" fmla="*/ 220 h 433"/>
                <a:gd name="T36" fmla="*/ 380 w 526"/>
                <a:gd name="T37" fmla="*/ 234 h 433"/>
                <a:gd name="T38" fmla="*/ 380 w 526"/>
                <a:gd name="T39" fmla="*/ 236 h 433"/>
                <a:gd name="T40" fmla="*/ 370 w 526"/>
                <a:gd name="T41" fmla="*/ 254 h 433"/>
                <a:gd name="T42" fmla="*/ 372 w 526"/>
                <a:gd name="T43" fmla="*/ 322 h 433"/>
                <a:gd name="T44" fmla="*/ 334 w 526"/>
                <a:gd name="T45" fmla="*/ 343 h 433"/>
                <a:gd name="T46" fmla="*/ 324 w 526"/>
                <a:gd name="T47" fmla="*/ 359 h 433"/>
                <a:gd name="T48" fmla="*/ 314 w 526"/>
                <a:gd name="T49" fmla="*/ 371 h 433"/>
                <a:gd name="T50" fmla="*/ 308 w 526"/>
                <a:gd name="T51" fmla="*/ 393 h 433"/>
                <a:gd name="T52" fmla="*/ 302 w 526"/>
                <a:gd name="T53" fmla="*/ 399 h 433"/>
                <a:gd name="T54" fmla="*/ 312 w 526"/>
                <a:gd name="T55" fmla="*/ 415 h 433"/>
                <a:gd name="T56" fmla="*/ 156 w 526"/>
                <a:gd name="T57" fmla="*/ 429 h 433"/>
                <a:gd name="T58" fmla="*/ 146 w 526"/>
                <a:gd name="T59" fmla="*/ 429 h 433"/>
                <a:gd name="T60" fmla="*/ 138 w 526"/>
                <a:gd name="T61" fmla="*/ 427 h 433"/>
                <a:gd name="T62" fmla="*/ 132 w 526"/>
                <a:gd name="T63" fmla="*/ 427 h 433"/>
                <a:gd name="T64" fmla="*/ 130 w 526"/>
                <a:gd name="T65" fmla="*/ 431 h 433"/>
                <a:gd name="T66" fmla="*/ 126 w 526"/>
                <a:gd name="T67" fmla="*/ 429 h 433"/>
                <a:gd name="T68" fmla="*/ 124 w 526"/>
                <a:gd name="T69" fmla="*/ 425 h 433"/>
                <a:gd name="T70" fmla="*/ 120 w 526"/>
                <a:gd name="T71" fmla="*/ 415 h 433"/>
                <a:gd name="T72" fmla="*/ 120 w 526"/>
                <a:gd name="T73" fmla="*/ 415 h 433"/>
                <a:gd name="T74" fmla="*/ 120 w 526"/>
                <a:gd name="T75" fmla="*/ 411 h 433"/>
                <a:gd name="T76" fmla="*/ 120 w 526"/>
                <a:gd name="T77" fmla="*/ 407 h 433"/>
                <a:gd name="T78" fmla="*/ 100 w 526"/>
                <a:gd name="T79" fmla="*/ 401 h 433"/>
                <a:gd name="T80" fmla="*/ 98 w 526"/>
                <a:gd name="T81" fmla="*/ 401 h 433"/>
                <a:gd name="T82" fmla="*/ 96 w 526"/>
                <a:gd name="T83" fmla="*/ 397 h 433"/>
                <a:gd name="T84" fmla="*/ 0 w 526"/>
                <a:gd name="T85" fmla="*/ 395 h 433"/>
                <a:gd name="T86" fmla="*/ 2 w 526"/>
                <a:gd name="T87" fmla="*/ 391 h 433"/>
                <a:gd name="T88" fmla="*/ 14 w 526"/>
                <a:gd name="T89" fmla="*/ 369 h 433"/>
                <a:gd name="T90" fmla="*/ 28 w 526"/>
                <a:gd name="T91" fmla="*/ 349 h 433"/>
                <a:gd name="T92" fmla="*/ 32 w 526"/>
                <a:gd name="T93" fmla="*/ 345 h 433"/>
                <a:gd name="T94" fmla="*/ 36 w 526"/>
                <a:gd name="T95" fmla="*/ 343 h 433"/>
                <a:gd name="T96" fmla="*/ 42 w 526"/>
                <a:gd name="T97" fmla="*/ 332 h 433"/>
                <a:gd name="T98" fmla="*/ 52 w 526"/>
                <a:gd name="T99" fmla="*/ 324 h 433"/>
                <a:gd name="T100" fmla="*/ 62 w 526"/>
                <a:gd name="T101" fmla="*/ 300 h 433"/>
                <a:gd name="T102" fmla="*/ 68 w 526"/>
                <a:gd name="T103" fmla="*/ 292 h 433"/>
                <a:gd name="T104" fmla="*/ 190 w 526"/>
                <a:gd name="T105" fmla="*/ 8 h 433"/>
                <a:gd name="T106" fmla="*/ 194 w 526"/>
                <a:gd name="T107" fmla="*/ 4 h 433"/>
                <a:gd name="T108" fmla="*/ 194 w 526"/>
                <a:gd name="T10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6" h="433">
                  <a:moveTo>
                    <a:pt x="194" y="0"/>
                  </a:moveTo>
                  <a:lnTo>
                    <a:pt x="526" y="6"/>
                  </a:lnTo>
                  <a:lnTo>
                    <a:pt x="484" y="74"/>
                  </a:lnTo>
                  <a:lnTo>
                    <a:pt x="482" y="76"/>
                  </a:lnTo>
                  <a:lnTo>
                    <a:pt x="478" y="74"/>
                  </a:lnTo>
                  <a:lnTo>
                    <a:pt x="476" y="74"/>
                  </a:lnTo>
                  <a:lnTo>
                    <a:pt x="476" y="74"/>
                  </a:lnTo>
                  <a:lnTo>
                    <a:pt x="470" y="72"/>
                  </a:lnTo>
                  <a:lnTo>
                    <a:pt x="466" y="72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62" y="74"/>
                  </a:lnTo>
                  <a:lnTo>
                    <a:pt x="460" y="74"/>
                  </a:lnTo>
                  <a:lnTo>
                    <a:pt x="458" y="78"/>
                  </a:lnTo>
                  <a:lnTo>
                    <a:pt x="458" y="86"/>
                  </a:lnTo>
                  <a:lnTo>
                    <a:pt x="458" y="88"/>
                  </a:lnTo>
                  <a:lnTo>
                    <a:pt x="454" y="90"/>
                  </a:lnTo>
                  <a:lnTo>
                    <a:pt x="454" y="92"/>
                  </a:lnTo>
                  <a:lnTo>
                    <a:pt x="460" y="114"/>
                  </a:lnTo>
                  <a:lnTo>
                    <a:pt x="458" y="116"/>
                  </a:lnTo>
                  <a:lnTo>
                    <a:pt x="456" y="120"/>
                  </a:lnTo>
                  <a:lnTo>
                    <a:pt x="454" y="122"/>
                  </a:lnTo>
                  <a:lnTo>
                    <a:pt x="436" y="154"/>
                  </a:lnTo>
                  <a:lnTo>
                    <a:pt x="434" y="158"/>
                  </a:lnTo>
                  <a:lnTo>
                    <a:pt x="418" y="164"/>
                  </a:lnTo>
                  <a:lnTo>
                    <a:pt x="406" y="172"/>
                  </a:lnTo>
                  <a:lnTo>
                    <a:pt x="402" y="178"/>
                  </a:lnTo>
                  <a:lnTo>
                    <a:pt x="400" y="180"/>
                  </a:lnTo>
                  <a:lnTo>
                    <a:pt x="392" y="186"/>
                  </a:lnTo>
                  <a:lnTo>
                    <a:pt x="384" y="200"/>
                  </a:lnTo>
                  <a:lnTo>
                    <a:pt x="384" y="204"/>
                  </a:lnTo>
                  <a:lnTo>
                    <a:pt x="384" y="206"/>
                  </a:lnTo>
                  <a:lnTo>
                    <a:pt x="384" y="208"/>
                  </a:lnTo>
                  <a:lnTo>
                    <a:pt x="384" y="212"/>
                  </a:lnTo>
                  <a:lnTo>
                    <a:pt x="382" y="216"/>
                  </a:lnTo>
                  <a:lnTo>
                    <a:pt x="382" y="220"/>
                  </a:lnTo>
                  <a:lnTo>
                    <a:pt x="384" y="226"/>
                  </a:lnTo>
                  <a:lnTo>
                    <a:pt x="380" y="234"/>
                  </a:lnTo>
                  <a:lnTo>
                    <a:pt x="380" y="236"/>
                  </a:lnTo>
                  <a:lnTo>
                    <a:pt x="380" y="236"/>
                  </a:lnTo>
                  <a:lnTo>
                    <a:pt x="372" y="250"/>
                  </a:lnTo>
                  <a:lnTo>
                    <a:pt x="370" y="254"/>
                  </a:lnTo>
                  <a:lnTo>
                    <a:pt x="374" y="274"/>
                  </a:lnTo>
                  <a:lnTo>
                    <a:pt x="372" y="322"/>
                  </a:lnTo>
                  <a:lnTo>
                    <a:pt x="338" y="339"/>
                  </a:lnTo>
                  <a:lnTo>
                    <a:pt x="334" y="343"/>
                  </a:lnTo>
                  <a:lnTo>
                    <a:pt x="326" y="355"/>
                  </a:lnTo>
                  <a:lnTo>
                    <a:pt x="324" y="359"/>
                  </a:lnTo>
                  <a:lnTo>
                    <a:pt x="314" y="369"/>
                  </a:lnTo>
                  <a:lnTo>
                    <a:pt x="314" y="371"/>
                  </a:lnTo>
                  <a:lnTo>
                    <a:pt x="312" y="375"/>
                  </a:lnTo>
                  <a:lnTo>
                    <a:pt x="308" y="393"/>
                  </a:lnTo>
                  <a:lnTo>
                    <a:pt x="308" y="399"/>
                  </a:lnTo>
                  <a:lnTo>
                    <a:pt x="302" y="399"/>
                  </a:lnTo>
                  <a:lnTo>
                    <a:pt x="306" y="407"/>
                  </a:lnTo>
                  <a:lnTo>
                    <a:pt x="312" y="415"/>
                  </a:lnTo>
                  <a:lnTo>
                    <a:pt x="298" y="433"/>
                  </a:lnTo>
                  <a:lnTo>
                    <a:pt x="156" y="429"/>
                  </a:lnTo>
                  <a:lnTo>
                    <a:pt x="150" y="431"/>
                  </a:lnTo>
                  <a:lnTo>
                    <a:pt x="146" y="429"/>
                  </a:lnTo>
                  <a:lnTo>
                    <a:pt x="142" y="429"/>
                  </a:lnTo>
                  <a:lnTo>
                    <a:pt x="138" y="427"/>
                  </a:lnTo>
                  <a:lnTo>
                    <a:pt x="136" y="427"/>
                  </a:lnTo>
                  <a:lnTo>
                    <a:pt x="132" y="427"/>
                  </a:lnTo>
                  <a:lnTo>
                    <a:pt x="132" y="427"/>
                  </a:lnTo>
                  <a:lnTo>
                    <a:pt x="130" y="431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4" y="427"/>
                  </a:lnTo>
                  <a:lnTo>
                    <a:pt x="124" y="425"/>
                  </a:lnTo>
                  <a:lnTo>
                    <a:pt x="122" y="417"/>
                  </a:lnTo>
                  <a:lnTo>
                    <a:pt x="120" y="415"/>
                  </a:lnTo>
                  <a:lnTo>
                    <a:pt x="120" y="415"/>
                  </a:lnTo>
                  <a:lnTo>
                    <a:pt x="120" y="415"/>
                  </a:lnTo>
                  <a:lnTo>
                    <a:pt x="120" y="413"/>
                  </a:lnTo>
                  <a:lnTo>
                    <a:pt x="120" y="411"/>
                  </a:lnTo>
                  <a:lnTo>
                    <a:pt x="120" y="409"/>
                  </a:lnTo>
                  <a:lnTo>
                    <a:pt x="120" y="407"/>
                  </a:lnTo>
                  <a:lnTo>
                    <a:pt x="114" y="403"/>
                  </a:lnTo>
                  <a:lnTo>
                    <a:pt x="100" y="401"/>
                  </a:lnTo>
                  <a:lnTo>
                    <a:pt x="98" y="401"/>
                  </a:lnTo>
                  <a:lnTo>
                    <a:pt x="98" y="401"/>
                  </a:lnTo>
                  <a:lnTo>
                    <a:pt x="96" y="399"/>
                  </a:lnTo>
                  <a:lnTo>
                    <a:pt x="96" y="397"/>
                  </a:lnTo>
                  <a:lnTo>
                    <a:pt x="96" y="395"/>
                  </a:lnTo>
                  <a:lnTo>
                    <a:pt x="0" y="395"/>
                  </a:lnTo>
                  <a:lnTo>
                    <a:pt x="0" y="393"/>
                  </a:lnTo>
                  <a:lnTo>
                    <a:pt x="2" y="391"/>
                  </a:lnTo>
                  <a:lnTo>
                    <a:pt x="12" y="373"/>
                  </a:lnTo>
                  <a:lnTo>
                    <a:pt x="14" y="369"/>
                  </a:lnTo>
                  <a:lnTo>
                    <a:pt x="24" y="357"/>
                  </a:lnTo>
                  <a:lnTo>
                    <a:pt x="28" y="349"/>
                  </a:lnTo>
                  <a:lnTo>
                    <a:pt x="30" y="347"/>
                  </a:lnTo>
                  <a:lnTo>
                    <a:pt x="32" y="345"/>
                  </a:lnTo>
                  <a:lnTo>
                    <a:pt x="34" y="345"/>
                  </a:lnTo>
                  <a:lnTo>
                    <a:pt x="36" y="343"/>
                  </a:lnTo>
                  <a:lnTo>
                    <a:pt x="38" y="337"/>
                  </a:lnTo>
                  <a:lnTo>
                    <a:pt x="42" y="332"/>
                  </a:lnTo>
                  <a:lnTo>
                    <a:pt x="46" y="328"/>
                  </a:lnTo>
                  <a:lnTo>
                    <a:pt x="52" y="324"/>
                  </a:lnTo>
                  <a:lnTo>
                    <a:pt x="60" y="306"/>
                  </a:lnTo>
                  <a:lnTo>
                    <a:pt x="62" y="300"/>
                  </a:lnTo>
                  <a:lnTo>
                    <a:pt x="62" y="300"/>
                  </a:lnTo>
                  <a:lnTo>
                    <a:pt x="68" y="292"/>
                  </a:lnTo>
                  <a:lnTo>
                    <a:pt x="186" y="6"/>
                  </a:lnTo>
                  <a:lnTo>
                    <a:pt x="190" y="8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2771" y="2426"/>
              <a:ext cx="605" cy="381"/>
            </a:xfrm>
            <a:custGeom>
              <a:avLst/>
              <a:gdLst>
                <a:gd name="T0" fmla="*/ 595 w 605"/>
                <a:gd name="T1" fmla="*/ 60 h 381"/>
                <a:gd name="T2" fmla="*/ 567 w 605"/>
                <a:gd name="T3" fmla="*/ 70 h 381"/>
                <a:gd name="T4" fmla="*/ 535 w 605"/>
                <a:gd name="T5" fmla="*/ 80 h 381"/>
                <a:gd name="T6" fmla="*/ 503 w 605"/>
                <a:gd name="T7" fmla="*/ 86 h 381"/>
                <a:gd name="T8" fmla="*/ 467 w 605"/>
                <a:gd name="T9" fmla="*/ 92 h 381"/>
                <a:gd name="T10" fmla="*/ 453 w 605"/>
                <a:gd name="T11" fmla="*/ 94 h 381"/>
                <a:gd name="T12" fmla="*/ 431 w 605"/>
                <a:gd name="T13" fmla="*/ 96 h 381"/>
                <a:gd name="T14" fmla="*/ 423 w 605"/>
                <a:gd name="T15" fmla="*/ 102 h 381"/>
                <a:gd name="T16" fmla="*/ 353 w 605"/>
                <a:gd name="T17" fmla="*/ 152 h 381"/>
                <a:gd name="T18" fmla="*/ 319 w 605"/>
                <a:gd name="T19" fmla="*/ 168 h 381"/>
                <a:gd name="T20" fmla="*/ 155 w 605"/>
                <a:gd name="T21" fmla="*/ 262 h 381"/>
                <a:gd name="T22" fmla="*/ 149 w 605"/>
                <a:gd name="T23" fmla="*/ 286 h 381"/>
                <a:gd name="T24" fmla="*/ 82 w 605"/>
                <a:gd name="T25" fmla="*/ 333 h 381"/>
                <a:gd name="T26" fmla="*/ 44 w 605"/>
                <a:gd name="T27" fmla="*/ 375 h 381"/>
                <a:gd name="T28" fmla="*/ 8 w 605"/>
                <a:gd name="T29" fmla="*/ 272 h 381"/>
                <a:gd name="T30" fmla="*/ 16 w 605"/>
                <a:gd name="T31" fmla="*/ 262 h 381"/>
                <a:gd name="T32" fmla="*/ 36 w 605"/>
                <a:gd name="T33" fmla="*/ 242 h 381"/>
                <a:gd name="T34" fmla="*/ 88 w 605"/>
                <a:gd name="T35" fmla="*/ 192 h 381"/>
                <a:gd name="T36" fmla="*/ 102 w 605"/>
                <a:gd name="T37" fmla="*/ 174 h 381"/>
                <a:gd name="T38" fmla="*/ 193 w 605"/>
                <a:gd name="T39" fmla="*/ 96 h 381"/>
                <a:gd name="T40" fmla="*/ 185 w 605"/>
                <a:gd name="T41" fmla="*/ 76 h 381"/>
                <a:gd name="T42" fmla="*/ 439 w 605"/>
                <a:gd name="T43" fmla="*/ 14 h 381"/>
                <a:gd name="T44" fmla="*/ 447 w 605"/>
                <a:gd name="T45" fmla="*/ 12 h 381"/>
                <a:gd name="T46" fmla="*/ 473 w 605"/>
                <a:gd name="T47" fmla="*/ 2 h 381"/>
                <a:gd name="T48" fmla="*/ 481 w 605"/>
                <a:gd name="T49" fmla="*/ 6 h 381"/>
                <a:gd name="T50" fmla="*/ 487 w 605"/>
                <a:gd name="T51" fmla="*/ 14 h 381"/>
                <a:gd name="T52" fmla="*/ 505 w 605"/>
                <a:gd name="T53" fmla="*/ 14 h 381"/>
                <a:gd name="T54" fmla="*/ 519 w 605"/>
                <a:gd name="T55" fmla="*/ 16 h 381"/>
                <a:gd name="T56" fmla="*/ 531 w 605"/>
                <a:gd name="T57" fmla="*/ 18 h 381"/>
                <a:gd name="T58" fmla="*/ 533 w 605"/>
                <a:gd name="T59" fmla="*/ 32 h 381"/>
                <a:gd name="T60" fmla="*/ 539 w 605"/>
                <a:gd name="T61" fmla="*/ 30 h 381"/>
                <a:gd name="T62" fmla="*/ 547 w 605"/>
                <a:gd name="T63" fmla="*/ 30 h 381"/>
                <a:gd name="T64" fmla="*/ 551 w 605"/>
                <a:gd name="T65" fmla="*/ 30 h 381"/>
                <a:gd name="T66" fmla="*/ 553 w 605"/>
                <a:gd name="T67" fmla="*/ 42 h 381"/>
                <a:gd name="T68" fmla="*/ 553 w 605"/>
                <a:gd name="T69" fmla="*/ 46 h 381"/>
                <a:gd name="T70" fmla="*/ 559 w 605"/>
                <a:gd name="T71" fmla="*/ 52 h 381"/>
                <a:gd name="T72" fmla="*/ 561 w 605"/>
                <a:gd name="T73" fmla="*/ 50 h 381"/>
                <a:gd name="T74" fmla="*/ 565 w 605"/>
                <a:gd name="T75" fmla="*/ 46 h 381"/>
                <a:gd name="T76" fmla="*/ 579 w 605"/>
                <a:gd name="T77" fmla="*/ 46 h 381"/>
                <a:gd name="T78" fmla="*/ 583 w 605"/>
                <a:gd name="T79" fmla="*/ 44 h 381"/>
                <a:gd name="T80" fmla="*/ 601 w 605"/>
                <a:gd name="T81" fmla="*/ 42 h 381"/>
                <a:gd name="T82" fmla="*/ 603 w 605"/>
                <a:gd name="T83" fmla="*/ 50 h 381"/>
                <a:gd name="T84" fmla="*/ 605 w 605"/>
                <a:gd name="T85" fmla="*/ 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5" h="381">
                  <a:moveTo>
                    <a:pt x="605" y="52"/>
                  </a:moveTo>
                  <a:lnTo>
                    <a:pt x="599" y="56"/>
                  </a:lnTo>
                  <a:lnTo>
                    <a:pt x="595" y="60"/>
                  </a:lnTo>
                  <a:lnTo>
                    <a:pt x="593" y="60"/>
                  </a:lnTo>
                  <a:lnTo>
                    <a:pt x="589" y="58"/>
                  </a:lnTo>
                  <a:lnTo>
                    <a:pt x="567" y="70"/>
                  </a:lnTo>
                  <a:lnTo>
                    <a:pt x="561" y="72"/>
                  </a:lnTo>
                  <a:lnTo>
                    <a:pt x="543" y="80"/>
                  </a:lnTo>
                  <a:lnTo>
                    <a:pt x="535" y="80"/>
                  </a:lnTo>
                  <a:lnTo>
                    <a:pt x="527" y="80"/>
                  </a:lnTo>
                  <a:lnTo>
                    <a:pt x="509" y="84"/>
                  </a:lnTo>
                  <a:lnTo>
                    <a:pt x="503" y="86"/>
                  </a:lnTo>
                  <a:lnTo>
                    <a:pt x="497" y="86"/>
                  </a:lnTo>
                  <a:lnTo>
                    <a:pt x="479" y="88"/>
                  </a:lnTo>
                  <a:lnTo>
                    <a:pt x="467" y="92"/>
                  </a:lnTo>
                  <a:lnTo>
                    <a:pt x="461" y="94"/>
                  </a:lnTo>
                  <a:lnTo>
                    <a:pt x="457" y="94"/>
                  </a:lnTo>
                  <a:lnTo>
                    <a:pt x="453" y="94"/>
                  </a:lnTo>
                  <a:lnTo>
                    <a:pt x="449" y="94"/>
                  </a:lnTo>
                  <a:lnTo>
                    <a:pt x="433" y="96"/>
                  </a:lnTo>
                  <a:lnTo>
                    <a:pt x="431" y="96"/>
                  </a:lnTo>
                  <a:lnTo>
                    <a:pt x="423" y="100"/>
                  </a:lnTo>
                  <a:lnTo>
                    <a:pt x="423" y="100"/>
                  </a:lnTo>
                  <a:lnTo>
                    <a:pt x="423" y="102"/>
                  </a:lnTo>
                  <a:lnTo>
                    <a:pt x="423" y="102"/>
                  </a:lnTo>
                  <a:lnTo>
                    <a:pt x="431" y="116"/>
                  </a:lnTo>
                  <a:lnTo>
                    <a:pt x="353" y="152"/>
                  </a:lnTo>
                  <a:lnTo>
                    <a:pt x="349" y="154"/>
                  </a:lnTo>
                  <a:lnTo>
                    <a:pt x="345" y="156"/>
                  </a:lnTo>
                  <a:lnTo>
                    <a:pt x="319" y="168"/>
                  </a:lnTo>
                  <a:lnTo>
                    <a:pt x="313" y="174"/>
                  </a:lnTo>
                  <a:lnTo>
                    <a:pt x="157" y="260"/>
                  </a:lnTo>
                  <a:lnTo>
                    <a:pt x="155" y="262"/>
                  </a:lnTo>
                  <a:lnTo>
                    <a:pt x="159" y="284"/>
                  </a:lnTo>
                  <a:lnTo>
                    <a:pt x="151" y="286"/>
                  </a:lnTo>
                  <a:lnTo>
                    <a:pt x="149" y="286"/>
                  </a:lnTo>
                  <a:lnTo>
                    <a:pt x="141" y="288"/>
                  </a:lnTo>
                  <a:lnTo>
                    <a:pt x="88" y="327"/>
                  </a:lnTo>
                  <a:lnTo>
                    <a:pt x="82" y="333"/>
                  </a:lnTo>
                  <a:lnTo>
                    <a:pt x="74" y="341"/>
                  </a:lnTo>
                  <a:lnTo>
                    <a:pt x="52" y="369"/>
                  </a:lnTo>
                  <a:lnTo>
                    <a:pt x="44" y="375"/>
                  </a:lnTo>
                  <a:lnTo>
                    <a:pt x="36" y="381"/>
                  </a:lnTo>
                  <a:lnTo>
                    <a:pt x="0" y="282"/>
                  </a:lnTo>
                  <a:lnTo>
                    <a:pt x="8" y="272"/>
                  </a:lnTo>
                  <a:lnTo>
                    <a:pt x="8" y="270"/>
                  </a:lnTo>
                  <a:lnTo>
                    <a:pt x="10" y="268"/>
                  </a:lnTo>
                  <a:lnTo>
                    <a:pt x="16" y="262"/>
                  </a:lnTo>
                  <a:lnTo>
                    <a:pt x="16" y="260"/>
                  </a:lnTo>
                  <a:lnTo>
                    <a:pt x="34" y="242"/>
                  </a:lnTo>
                  <a:lnTo>
                    <a:pt x="36" y="242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88" y="192"/>
                  </a:lnTo>
                  <a:lnTo>
                    <a:pt x="98" y="182"/>
                  </a:lnTo>
                  <a:lnTo>
                    <a:pt x="102" y="178"/>
                  </a:lnTo>
                  <a:lnTo>
                    <a:pt x="102" y="174"/>
                  </a:lnTo>
                  <a:lnTo>
                    <a:pt x="102" y="162"/>
                  </a:lnTo>
                  <a:lnTo>
                    <a:pt x="102" y="158"/>
                  </a:lnTo>
                  <a:lnTo>
                    <a:pt x="193" y="96"/>
                  </a:lnTo>
                  <a:lnTo>
                    <a:pt x="191" y="92"/>
                  </a:lnTo>
                  <a:lnTo>
                    <a:pt x="189" y="86"/>
                  </a:lnTo>
                  <a:lnTo>
                    <a:pt x="185" y="76"/>
                  </a:lnTo>
                  <a:lnTo>
                    <a:pt x="269" y="30"/>
                  </a:lnTo>
                  <a:lnTo>
                    <a:pt x="339" y="0"/>
                  </a:lnTo>
                  <a:lnTo>
                    <a:pt x="439" y="14"/>
                  </a:lnTo>
                  <a:lnTo>
                    <a:pt x="441" y="12"/>
                  </a:lnTo>
                  <a:lnTo>
                    <a:pt x="445" y="12"/>
                  </a:lnTo>
                  <a:lnTo>
                    <a:pt x="447" y="12"/>
                  </a:lnTo>
                  <a:lnTo>
                    <a:pt x="451" y="10"/>
                  </a:lnTo>
                  <a:lnTo>
                    <a:pt x="463" y="6"/>
                  </a:lnTo>
                  <a:lnTo>
                    <a:pt x="473" y="2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1" y="6"/>
                  </a:lnTo>
                  <a:lnTo>
                    <a:pt x="485" y="10"/>
                  </a:lnTo>
                  <a:lnTo>
                    <a:pt x="485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1" y="16"/>
                  </a:lnTo>
                  <a:lnTo>
                    <a:pt x="505" y="14"/>
                  </a:lnTo>
                  <a:lnTo>
                    <a:pt x="511" y="14"/>
                  </a:lnTo>
                  <a:lnTo>
                    <a:pt x="517" y="16"/>
                  </a:lnTo>
                  <a:lnTo>
                    <a:pt x="519" y="16"/>
                  </a:lnTo>
                  <a:lnTo>
                    <a:pt x="527" y="14"/>
                  </a:lnTo>
                  <a:lnTo>
                    <a:pt x="529" y="16"/>
                  </a:lnTo>
                  <a:lnTo>
                    <a:pt x="531" y="18"/>
                  </a:lnTo>
                  <a:lnTo>
                    <a:pt x="531" y="24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5" y="34"/>
                  </a:lnTo>
                  <a:lnTo>
                    <a:pt x="537" y="32"/>
                  </a:lnTo>
                  <a:lnTo>
                    <a:pt x="539" y="30"/>
                  </a:lnTo>
                  <a:lnTo>
                    <a:pt x="539" y="30"/>
                  </a:lnTo>
                  <a:lnTo>
                    <a:pt x="543" y="30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9" y="30"/>
                  </a:lnTo>
                  <a:lnTo>
                    <a:pt x="551" y="30"/>
                  </a:lnTo>
                  <a:lnTo>
                    <a:pt x="551" y="32"/>
                  </a:lnTo>
                  <a:lnTo>
                    <a:pt x="551" y="40"/>
                  </a:lnTo>
                  <a:lnTo>
                    <a:pt x="553" y="42"/>
                  </a:lnTo>
                  <a:lnTo>
                    <a:pt x="553" y="44"/>
                  </a:lnTo>
                  <a:lnTo>
                    <a:pt x="553" y="44"/>
                  </a:lnTo>
                  <a:lnTo>
                    <a:pt x="553" y="46"/>
                  </a:lnTo>
                  <a:lnTo>
                    <a:pt x="553" y="48"/>
                  </a:lnTo>
                  <a:lnTo>
                    <a:pt x="557" y="50"/>
                  </a:lnTo>
                  <a:lnTo>
                    <a:pt x="559" y="52"/>
                  </a:lnTo>
                  <a:lnTo>
                    <a:pt x="559" y="52"/>
                  </a:lnTo>
                  <a:lnTo>
                    <a:pt x="561" y="52"/>
                  </a:lnTo>
                  <a:lnTo>
                    <a:pt x="561" y="50"/>
                  </a:lnTo>
                  <a:lnTo>
                    <a:pt x="563" y="48"/>
                  </a:lnTo>
                  <a:lnTo>
                    <a:pt x="563" y="48"/>
                  </a:lnTo>
                  <a:lnTo>
                    <a:pt x="565" y="46"/>
                  </a:lnTo>
                  <a:lnTo>
                    <a:pt x="573" y="44"/>
                  </a:lnTo>
                  <a:lnTo>
                    <a:pt x="575" y="44"/>
                  </a:lnTo>
                  <a:lnTo>
                    <a:pt x="579" y="46"/>
                  </a:lnTo>
                  <a:lnTo>
                    <a:pt x="581" y="46"/>
                  </a:lnTo>
                  <a:lnTo>
                    <a:pt x="581" y="46"/>
                  </a:lnTo>
                  <a:lnTo>
                    <a:pt x="583" y="44"/>
                  </a:lnTo>
                  <a:lnTo>
                    <a:pt x="595" y="40"/>
                  </a:lnTo>
                  <a:lnTo>
                    <a:pt x="599" y="40"/>
                  </a:lnTo>
                  <a:lnTo>
                    <a:pt x="601" y="42"/>
                  </a:lnTo>
                  <a:lnTo>
                    <a:pt x="601" y="44"/>
                  </a:lnTo>
                  <a:lnTo>
                    <a:pt x="601" y="48"/>
                  </a:lnTo>
                  <a:lnTo>
                    <a:pt x="603" y="50"/>
                  </a:lnTo>
                  <a:lnTo>
                    <a:pt x="605" y="52"/>
                  </a:lnTo>
                  <a:lnTo>
                    <a:pt x="605" y="52"/>
                  </a:lnTo>
                  <a:lnTo>
                    <a:pt x="605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1165" y="2438"/>
              <a:ext cx="694" cy="571"/>
            </a:xfrm>
            <a:custGeom>
              <a:avLst/>
              <a:gdLst>
                <a:gd name="T0" fmla="*/ 182 w 694"/>
                <a:gd name="T1" fmla="*/ 2 h 571"/>
                <a:gd name="T2" fmla="*/ 204 w 694"/>
                <a:gd name="T3" fmla="*/ 26 h 571"/>
                <a:gd name="T4" fmla="*/ 222 w 694"/>
                <a:gd name="T5" fmla="*/ 50 h 571"/>
                <a:gd name="T6" fmla="*/ 238 w 694"/>
                <a:gd name="T7" fmla="*/ 40 h 571"/>
                <a:gd name="T8" fmla="*/ 236 w 694"/>
                <a:gd name="T9" fmla="*/ 58 h 571"/>
                <a:gd name="T10" fmla="*/ 246 w 694"/>
                <a:gd name="T11" fmla="*/ 70 h 571"/>
                <a:gd name="T12" fmla="*/ 264 w 694"/>
                <a:gd name="T13" fmla="*/ 70 h 571"/>
                <a:gd name="T14" fmla="*/ 256 w 694"/>
                <a:gd name="T15" fmla="*/ 100 h 571"/>
                <a:gd name="T16" fmla="*/ 288 w 694"/>
                <a:gd name="T17" fmla="*/ 124 h 571"/>
                <a:gd name="T18" fmla="*/ 308 w 694"/>
                <a:gd name="T19" fmla="*/ 138 h 571"/>
                <a:gd name="T20" fmla="*/ 318 w 694"/>
                <a:gd name="T21" fmla="*/ 128 h 571"/>
                <a:gd name="T22" fmla="*/ 336 w 694"/>
                <a:gd name="T23" fmla="*/ 132 h 571"/>
                <a:gd name="T24" fmla="*/ 336 w 694"/>
                <a:gd name="T25" fmla="*/ 156 h 571"/>
                <a:gd name="T26" fmla="*/ 342 w 694"/>
                <a:gd name="T27" fmla="*/ 178 h 571"/>
                <a:gd name="T28" fmla="*/ 360 w 694"/>
                <a:gd name="T29" fmla="*/ 186 h 571"/>
                <a:gd name="T30" fmla="*/ 380 w 694"/>
                <a:gd name="T31" fmla="*/ 198 h 571"/>
                <a:gd name="T32" fmla="*/ 404 w 694"/>
                <a:gd name="T33" fmla="*/ 180 h 571"/>
                <a:gd name="T34" fmla="*/ 414 w 694"/>
                <a:gd name="T35" fmla="*/ 204 h 571"/>
                <a:gd name="T36" fmla="*/ 428 w 694"/>
                <a:gd name="T37" fmla="*/ 198 h 571"/>
                <a:gd name="T38" fmla="*/ 450 w 694"/>
                <a:gd name="T39" fmla="*/ 196 h 571"/>
                <a:gd name="T40" fmla="*/ 468 w 694"/>
                <a:gd name="T41" fmla="*/ 214 h 571"/>
                <a:gd name="T42" fmla="*/ 478 w 694"/>
                <a:gd name="T43" fmla="*/ 236 h 571"/>
                <a:gd name="T44" fmla="*/ 494 w 694"/>
                <a:gd name="T45" fmla="*/ 224 h 571"/>
                <a:gd name="T46" fmla="*/ 518 w 694"/>
                <a:gd name="T47" fmla="*/ 234 h 571"/>
                <a:gd name="T48" fmla="*/ 546 w 694"/>
                <a:gd name="T49" fmla="*/ 242 h 571"/>
                <a:gd name="T50" fmla="*/ 560 w 694"/>
                <a:gd name="T51" fmla="*/ 248 h 571"/>
                <a:gd name="T52" fmla="*/ 588 w 694"/>
                <a:gd name="T53" fmla="*/ 260 h 571"/>
                <a:gd name="T54" fmla="*/ 580 w 694"/>
                <a:gd name="T55" fmla="*/ 272 h 571"/>
                <a:gd name="T56" fmla="*/ 594 w 694"/>
                <a:gd name="T57" fmla="*/ 276 h 571"/>
                <a:gd name="T58" fmla="*/ 614 w 694"/>
                <a:gd name="T59" fmla="*/ 260 h 571"/>
                <a:gd name="T60" fmla="*/ 644 w 694"/>
                <a:gd name="T61" fmla="*/ 258 h 571"/>
                <a:gd name="T62" fmla="*/ 652 w 694"/>
                <a:gd name="T63" fmla="*/ 248 h 571"/>
                <a:gd name="T64" fmla="*/ 652 w 694"/>
                <a:gd name="T65" fmla="*/ 234 h 571"/>
                <a:gd name="T66" fmla="*/ 694 w 694"/>
                <a:gd name="T67" fmla="*/ 258 h 571"/>
                <a:gd name="T68" fmla="*/ 660 w 694"/>
                <a:gd name="T69" fmla="*/ 307 h 571"/>
                <a:gd name="T70" fmla="*/ 612 w 694"/>
                <a:gd name="T71" fmla="*/ 389 h 571"/>
                <a:gd name="T72" fmla="*/ 576 w 694"/>
                <a:gd name="T73" fmla="*/ 445 h 571"/>
                <a:gd name="T74" fmla="*/ 546 w 694"/>
                <a:gd name="T75" fmla="*/ 495 h 571"/>
                <a:gd name="T76" fmla="*/ 520 w 694"/>
                <a:gd name="T77" fmla="*/ 503 h 571"/>
                <a:gd name="T78" fmla="*/ 494 w 694"/>
                <a:gd name="T79" fmla="*/ 525 h 571"/>
                <a:gd name="T80" fmla="*/ 420 w 694"/>
                <a:gd name="T81" fmla="*/ 569 h 571"/>
                <a:gd name="T82" fmla="*/ 364 w 694"/>
                <a:gd name="T83" fmla="*/ 515 h 571"/>
                <a:gd name="T84" fmla="*/ 322 w 694"/>
                <a:gd name="T85" fmla="*/ 481 h 571"/>
                <a:gd name="T86" fmla="*/ 270 w 694"/>
                <a:gd name="T87" fmla="*/ 499 h 571"/>
                <a:gd name="T88" fmla="*/ 242 w 694"/>
                <a:gd name="T89" fmla="*/ 513 h 571"/>
                <a:gd name="T90" fmla="*/ 210 w 694"/>
                <a:gd name="T91" fmla="*/ 523 h 571"/>
                <a:gd name="T92" fmla="*/ 182 w 694"/>
                <a:gd name="T93" fmla="*/ 521 h 571"/>
                <a:gd name="T94" fmla="*/ 148 w 694"/>
                <a:gd name="T95" fmla="*/ 511 h 571"/>
                <a:gd name="T96" fmla="*/ 126 w 694"/>
                <a:gd name="T97" fmla="*/ 497 h 571"/>
                <a:gd name="T98" fmla="*/ 0 w 694"/>
                <a:gd name="T99" fmla="*/ 465 h 571"/>
                <a:gd name="T100" fmla="*/ 26 w 694"/>
                <a:gd name="T101" fmla="*/ 431 h 571"/>
                <a:gd name="T102" fmla="*/ 86 w 694"/>
                <a:gd name="T103" fmla="*/ 369 h 571"/>
                <a:gd name="T104" fmla="*/ 96 w 694"/>
                <a:gd name="T105" fmla="*/ 349 h 571"/>
                <a:gd name="T106" fmla="*/ 120 w 694"/>
                <a:gd name="T107" fmla="*/ 254 h 571"/>
                <a:gd name="T108" fmla="*/ 136 w 694"/>
                <a:gd name="T109" fmla="*/ 124 h 571"/>
                <a:gd name="T110" fmla="*/ 98 w 694"/>
                <a:gd name="T111" fmla="*/ 92 h 571"/>
                <a:gd name="T112" fmla="*/ 144 w 694"/>
                <a:gd name="T113" fmla="*/ 54 h 571"/>
                <a:gd name="T114" fmla="*/ 156 w 694"/>
                <a:gd name="T115" fmla="*/ 16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4" h="571">
                  <a:moveTo>
                    <a:pt x="158" y="10"/>
                  </a:moveTo>
                  <a:lnTo>
                    <a:pt x="160" y="10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2" y="4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82" y="2"/>
                  </a:lnTo>
                  <a:lnTo>
                    <a:pt x="182" y="4"/>
                  </a:lnTo>
                  <a:lnTo>
                    <a:pt x="186" y="6"/>
                  </a:lnTo>
                  <a:lnTo>
                    <a:pt x="188" y="8"/>
                  </a:lnTo>
                  <a:lnTo>
                    <a:pt x="188" y="8"/>
                  </a:lnTo>
                  <a:lnTo>
                    <a:pt x="192" y="10"/>
                  </a:lnTo>
                  <a:lnTo>
                    <a:pt x="198" y="12"/>
                  </a:lnTo>
                  <a:lnTo>
                    <a:pt x="198" y="12"/>
                  </a:lnTo>
                  <a:lnTo>
                    <a:pt x="200" y="14"/>
                  </a:lnTo>
                  <a:lnTo>
                    <a:pt x="200" y="22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8" y="30"/>
                  </a:lnTo>
                  <a:lnTo>
                    <a:pt x="220" y="36"/>
                  </a:lnTo>
                  <a:lnTo>
                    <a:pt x="220" y="36"/>
                  </a:lnTo>
                  <a:lnTo>
                    <a:pt x="220" y="36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20" y="44"/>
                  </a:lnTo>
                  <a:lnTo>
                    <a:pt x="220" y="44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4" y="50"/>
                  </a:lnTo>
                  <a:lnTo>
                    <a:pt x="226" y="50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6" y="40"/>
                  </a:lnTo>
                  <a:lnTo>
                    <a:pt x="238" y="40"/>
                  </a:lnTo>
                  <a:lnTo>
                    <a:pt x="238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2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38" y="46"/>
                  </a:lnTo>
                  <a:lnTo>
                    <a:pt x="238" y="48"/>
                  </a:lnTo>
                  <a:lnTo>
                    <a:pt x="236" y="50"/>
                  </a:lnTo>
                  <a:lnTo>
                    <a:pt x="236" y="56"/>
                  </a:lnTo>
                  <a:lnTo>
                    <a:pt x="236" y="58"/>
                  </a:lnTo>
                  <a:lnTo>
                    <a:pt x="236" y="58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8"/>
                  </a:lnTo>
                  <a:lnTo>
                    <a:pt x="240" y="70"/>
                  </a:lnTo>
                  <a:lnTo>
                    <a:pt x="242" y="70"/>
                  </a:lnTo>
                  <a:lnTo>
                    <a:pt x="244" y="72"/>
                  </a:lnTo>
                  <a:lnTo>
                    <a:pt x="244" y="72"/>
                  </a:lnTo>
                  <a:lnTo>
                    <a:pt x="246" y="70"/>
                  </a:lnTo>
                  <a:lnTo>
                    <a:pt x="248" y="68"/>
                  </a:lnTo>
                  <a:lnTo>
                    <a:pt x="254" y="64"/>
                  </a:lnTo>
                  <a:lnTo>
                    <a:pt x="254" y="66"/>
                  </a:lnTo>
                  <a:lnTo>
                    <a:pt x="256" y="66"/>
                  </a:lnTo>
                  <a:lnTo>
                    <a:pt x="258" y="68"/>
                  </a:lnTo>
                  <a:lnTo>
                    <a:pt x="260" y="68"/>
                  </a:lnTo>
                  <a:lnTo>
                    <a:pt x="262" y="68"/>
                  </a:lnTo>
                  <a:lnTo>
                    <a:pt x="264" y="68"/>
                  </a:lnTo>
                  <a:lnTo>
                    <a:pt x="264" y="68"/>
                  </a:lnTo>
                  <a:lnTo>
                    <a:pt x="264" y="68"/>
                  </a:lnTo>
                  <a:lnTo>
                    <a:pt x="264" y="70"/>
                  </a:lnTo>
                  <a:lnTo>
                    <a:pt x="264" y="70"/>
                  </a:lnTo>
                  <a:lnTo>
                    <a:pt x="264" y="70"/>
                  </a:lnTo>
                  <a:lnTo>
                    <a:pt x="262" y="72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2" y="80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6" y="100"/>
                  </a:lnTo>
                  <a:lnTo>
                    <a:pt x="256" y="102"/>
                  </a:lnTo>
                  <a:lnTo>
                    <a:pt x="256" y="102"/>
                  </a:lnTo>
                  <a:lnTo>
                    <a:pt x="256" y="104"/>
                  </a:lnTo>
                  <a:lnTo>
                    <a:pt x="260" y="108"/>
                  </a:lnTo>
                  <a:lnTo>
                    <a:pt x="276" y="116"/>
                  </a:lnTo>
                  <a:lnTo>
                    <a:pt x="280" y="120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6" y="124"/>
                  </a:lnTo>
                  <a:lnTo>
                    <a:pt x="288" y="124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2" y="124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8" y="128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4" y="136"/>
                  </a:lnTo>
                  <a:lnTo>
                    <a:pt x="308" y="138"/>
                  </a:lnTo>
                  <a:lnTo>
                    <a:pt x="310" y="138"/>
                  </a:lnTo>
                  <a:lnTo>
                    <a:pt x="312" y="136"/>
                  </a:lnTo>
                  <a:lnTo>
                    <a:pt x="312" y="136"/>
                  </a:lnTo>
                  <a:lnTo>
                    <a:pt x="314" y="136"/>
                  </a:lnTo>
                  <a:lnTo>
                    <a:pt x="314" y="132"/>
                  </a:lnTo>
                  <a:lnTo>
                    <a:pt x="314" y="130"/>
                  </a:lnTo>
                  <a:lnTo>
                    <a:pt x="314" y="130"/>
                  </a:lnTo>
                  <a:lnTo>
                    <a:pt x="314" y="130"/>
                  </a:lnTo>
                  <a:lnTo>
                    <a:pt x="316" y="128"/>
                  </a:lnTo>
                  <a:lnTo>
                    <a:pt x="316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20" y="130"/>
                  </a:lnTo>
                  <a:lnTo>
                    <a:pt x="320" y="130"/>
                  </a:lnTo>
                  <a:lnTo>
                    <a:pt x="318" y="132"/>
                  </a:lnTo>
                  <a:lnTo>
                    <a:pt x="318" y="134"/>
                  </a:lnTo>
                  <a:lnTo>
                    <a:pt x="320" y="136"/>
                  </a:lnTo>
                  <a:lnTo>
                    <a:pt x="320" y="134"/>
                  </a:lnTo>
                  <a:lnTo>
                    <a:pt x="324" y="134"/>
                  </a:lnTo>
                  <a:lnTo>
                    <a:pt x="328" y="130"/>
                  </a:lnTo>
                  <a:lnTo>
                    <a:pt x="334" y="130"/>
                  </a:lnTo>
                  <a:lnTo>
                    <a:pt x="336" y="132"/>
                  </a:lnTo>
                  <a:lnTo>
                    <a:pt x="336" y="132"/>
                  </a:lnTo>
                  <a:lnTo>
                    <a:pt x="338" y="134"/>
                  </a:lnTo>
                  <a:lnTo>
                    <a:pt x="340" y="134"/>
                  </a:lnTo>
                  <a:lnTo>
                    <a:pt x="340" y="136"/>
                  </a:lnTo>
                  <a:lnTo>
                    <a:pt x="340" y="138"/>
                  </a:lnTo>
                  <a:lnTo>
                    <a:pt x="338" y="138"/>
                  </a:lnTo>
                  <a:lnTo>
                    <a:pt x="336" y="140"/>
                  </a:lnTo>
                  <a:lnTo>
                    <a:pt x="332" y="144"/>
                  </a:lnTo>
                  <a:lnTo>
                    <a:pt x="332" y="148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8"/>
                  </a:lnTo>
                  <a:lnTo>
                    <a:pt x="336" y="162"/>
                  </a:lnTo>
                  <a:lnTo>
                    <a:pt x="336" y="164"/>
                  </a:lnTo>
                  <a:lnTo>
                    <a:pt x="336" y="166"/>
                  </a:lnTo>
                  <a:lnTo>
                    <a:pt x="338" y="168"/>
                  </a:lnTo>
                  <a:lnTo>
                    <a:pt x="338" y="172"/>
                  </a:lnTo>
                  <a:lnTo>
                    <a:pt x="336" y="176"/>
                  </a:lnTo>
                  <a:lnTo>
                    <a:pt x="336" y="176"/>
                  </a:lnTo>
                  <a:lnTo>
                    <a:pt x="338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8" y="174"/>
                  </a:lnTo>
                  <a:lnTo>
                    <a:pt x="348" y="174"/>
                  </a:lnTo>
                  <a:lnTo>
                    <a:pt x="350" y="172"/>
                  </a:lnTo>
                  <a:lnTo>
                    <a:pt x="352" y="172"/>
                  </a:lnTo>
                  <a:lnTo>
                    <a:pt x="352" y="172"/>
                  </a:lnTo>
                  <a:lnTo>
                    <a:pt x="354" y="172"/>
                  </a:lnTo>
                  <a:lnTo>
                    <a:pt x="354" y="172"/>
                  </a:lnTo>
                  <a:lnTo>
                    <a:pt x="356" y="172"/>
                  </a:lnTo>
                  <a:lnTo>
                    <a:pt x="358" y="180"/>
                  </a:lnTo>
                  <a:lnTo>
                    <a:pt x="360" y="186"/>
                  </a:lnTo>
                  <a:lnTo>
                    <a:pt x="360" y="188"/>
                  </a:lnTo>
                  <a:lnTo>
                    <a:pt x="362" y="188"/>
                  </a:lnTo>
                  <a:lnTo>
                    <a:pt x="362" y="188"/>
                  </a:lnTo>
                  <a:lnTo>
                    <a:pt x="370" y="184"/>
                  </a:lnTo>
                  <a:lnTo>
                    <a:pt x="370" y="184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8" y="196"/>
                  </a:lnTo>
                  <a:lnTo>
                    <a:pt x="380" y="198"/>
                  </a:lnTo>
                  <a:lnTo>
                    <a:pt x="380" y="202"/>
                  </a:lnTo>
                  <a:lnTo>
                    <a:pt x="386" y="204"/>
                  </a:lnTo>
                  <a:lnTo>
                    <a:pt x="390" y="204"/>
                  </a:lnTo>
                  <a:lnTo>
                    <a:pt x="394" y="204"/>
                  </a:lnTo>
                  <a:lnTo>
                    <a:pt x="396" y="202"/>
                  </a:lnTo>
                  <a:lnTo>
                    <a:pt x="398" y="202"/>
                  </a:lnTo>
                  <a:lnTo>
                    <a:pt x="398" y="200"/>
                  </a:lnTo>
                  <a:lnTo>
                    <a:pt x="400" y="200"/>
                  </a:lnTo>
                  <a:lnTo>
                    <a:pt x="402" y="182"/>
                  </a:lnTo>
                  <a:lnTo>
                    <a:pt x="402" y="182"/>
                  </a:lnTo>
                  <a:lnTo>
                    <a:pt x="404" y="180"/>
                  </a:lnTo>
                  <a:lnTo>
                    <a:pt x="404" y="180"/>
                  </a:lnTo>
                  <a:lnTo>
                    <a:pt x="406" y="180"/>
                  </a:lnTo>
                  <a:lnTo>
                    <a:pt x="406" y="180"/>
                  </a:lnTo>
                  <a:lnTo>
                    <a:pt x="408" y="180"/>
                  </a:lnTo>
                  <a:lnTo>
                    <a:pt x="408" y="182"/>
                  </a:lnTo>
                  <a:lnTo>
                    <a:pt x="410" y="184"/>
                  </a:lnTo>
                  <a:lnTo>
                    <a:pt x="406" y="196"/>
                  </a:lnTo>
                  <a:lnTo>
                    <a:pt x="406" y="200"/>
                  </a:lnTo>
                  <a:lnTo>
                    <a:pt x="406" y="202"/>
                  </a:lnTo>
                  <a:lnTo>
                    <a:pt x="410" y="204"/>
                  </a:lnTo>
                  <a:lnTo>
                    <a:pt x="414" y="204"/>
                  </a:lnTo>
                  <a:lnTo>
                    <a:pt x="416" y="202"/>
                  </a:lnTo>
                  <a:lnTo>
                    <a:pt x="416" y="198"/>
                  </a:lnTo>
                  <a:lnTo>
                    <a:pt x="416" y="192"/>
                  </a:lnTo>
                  <a:lnTo>
                    <a:pt x="418" y="190"/>
                  </a:lnTo>
                  <a:lnTo>
                    <a:pt x="418" y="188"/>
                  </a:lnTo>
                  <a:lnTo>
                    <a:pt x="420" y="188"/>
                  </a:lnTo>
                  <a:lnTo>
                    <a:pt x="422" y="188"/>
                  </a:lnTo>
                  <a:lnTo>
                    <a:pt x="422" y="188"/>
                  </a:lnTo>
                  <a:lnTo>
                    <a:pt x="426" y="194"/>
                  </a:lnTo>
                  <a:lnTo>
                    <a:pt x="428" y="196"/>
                  </a:lnTo>
                  <a:lnTo>
                    <a:pt x="428" y="198"/>
                  </a:lnTo>
                  <a:lnTo>
                    <a:pt x="428" y="202"/>
                  </a:lnTo>
                  <a:lnTo>
                    <a:pt x="428" y="204"/>
                  </a:lnTo>
                  <a:lnTo>
                    <a:pt x="430" y="204"/>
                  </a:lnTo>
                  <a:lnTo>
                    <a:pt x="432" y="204"/>
                  </a:lnTo>
                  <a:lnTo>
                    <a:pt x="432" y="204"/>
                  </a:lnTo>
                  <a:lnTo>
                    <a:pt x="434" y="200"/>
                  </a:lnTo>
                  <a:lnTo>
                    <a:pt x="438" y="198"/>
                  </a:lnTo>
                  <a:lnTo>
                    <a:pt x="446" y="196"/>
                  </a:lnTo>
                  <a:lnTo>
                    <a:pt x="446" y="196"/>
                  </a:lnTo>
                  <a:lnTo>
                    <a:pt x="448" y="196"/>
                  </a:lnTo>
                  <a:lnTo>
                    <a:pt x="450" y="196"/>
                  </a:lnTo>
                  <a:lnTo>
                    <a:pt x="452" y="198"/>
                  </a:lnTo>
                  <a:lnTo>
                    <a:pt x="452" y="200"/>
                  </a:lnTo>
                  <a:lnTo>
                    <a:pt x="450" y="214"/>
                  </a:lnTo>
                  <a:lnTo>
                    <a:pt x="450" y="216"/>
                  </a:lnTo>
                  <a:lnTo>
                    <a:pt x="450" y="218"/>
                  </a:lnTo>
                  <a:lnTo>
                    <a:pt x="454" y="220"/>
                  </a:lnTo>
                  <a:lnTo>
                    <a:pt x="456" y="220"/>
                  </a:lnTo>
                  <a:lnTo>
                    <a:pt x="456" y="218"/>
                  </a:lnTo>
                  <a:lnTo>
                    <a:pt x="462" y="214"/>
                  </a:lnTo>
                  <a:lnTo>
                    <a:pt x="466" y="214"/>
                  </a:lnTo>
                  <a:lnTo>
                    <a:pt x="468" y="214"/>
                  </a:lnTo>
                  <a:lnTo>
                    <a:pt x="470" y="216"/>
                  </a:lnTo>
                  <a:lnTo>
                    <a:pt x="472" y="216"/>
                  </a:lnTo>
                  <a:lnTo>
                    <a:pt x="472" y="218"/>
                  </a:lnTo>
                  <a:lnTo>
                    <a:pt x="472" y="220"/>
                  </a:lnTo>
                  <a:lnTo>
                    <a:pt x="474" y="224"/>
                  </a:lnTo>
                  <a:lnTo>
                    <a:pt x="470" y="230"/>
                  </a:lnTo>
                  <a:lnTo>
                    <a:pt x="470" y="232"/>
                  </a:lnTo>
                  <a:lnTo>
                    <a:pt x="470" y="234"/>
                  </a:lnTo>
                  <a:lnTo>
                    <a:pt x="470" y="234"/>
                  </a:lnTo>
                  <a:lnTo>
                    <a:pt x="472" y="236"/>
                  </a:lnTo>
                  <a:lnTo>
                    <a:pt x="478" y="236"/>
                  </a:lnTo>
                  <a:lnTo>
                    <a:pt x="478" y="236"/>
                  </a:lnTo>
                  <a:lnTo>
                    <a:pt x="478" y="236"/>
                  </a:lnTo>
                  <a:lnTo>
                    <a:pt x="480" y="234"/>
                  </a:lnTo>
                  <a:lnTo>
                    <a:pt x="486" y="232"/>
                  </a:lnTo>
                  <a:lnTo>
                    <a:pt x="486" y="230"/>
                  </a:lnTo>
                  <a:lnTo>
                    <a:pt x="488" y="226"/>
                  </a:lnTo>
                  <a:lnTo>
                    <a:pt x="488" y="224"/>
                  </a:lnTo>
                  <a:lnTo>
                    <a:pt x="490" y="222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4" y="224"/>
                  </a:lnTo>
                  <a:lnTo>
                    <a:pt x="496" y="224"/>
                  </a:lnTo>
                  <a:lnTo>
                    <a:pt x="496" y="224"/>
                  </a:lnTo>
                  <a:lnTo>
                    <a:pt x="498" y="224"/>
                  </a:lnTo>
                  <a:lnTo>
                    <a:pt x="500" y="224"/>
                  </a:lnTo>
                  <a:lnTo>
                    <a:pt x="502" y="224"/>
                  </a:lnTo>
                  <a:lnTo>
                    <a:pt x="508" y="226"/>
                  </a:lnTo>
                  <a:lnTo>
                    <a:pt x="514" y="228"/>
                  </a:lnTo>
                  <a:lnTo>
                    <a:pt x="514" y="228"/>
                  </a:lnTo>
                  <a:lnTo>
                    <a:pt x="516" y="230"/>
                  </a:lnTo>
                  <a:lnTo>
                    <a:pt x="518" y="234"/>
                  </a:lnTo>
                  <a:lnTo>
                    <a:pt x="518" y="234"/>
                  </a:lnTo>
                  <a:lnTo>
                    <a:pt x="518" y="236"/>
                  </a:lnTo>
                  <a:lnTo>
                    <a:pt x="520" y="238"/>
                  </a:lnTo>
                  <a:lnTo>
                    <a:pt x="524" y="240"/>
                  </a:lnTo>
                  <a:lnTo>
                    <a:pt x="526" y="242"/>
                  </a:lnTo>
                  <a:lnTo>
                    <a:pt x="526" y="242"/>
                  </a:lnTo>
                  <a:lnTo>
                    <a:pt x="528" y="240"/>
                  </a:lnTo>
                  <a:lnTo>
                    <a:pt x="528" y="240"/>
                  </a:lnTo>
                  <a:lnTo>
                    <a:pt x="530" y="238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46" y="242"/>
                  </a:lnTo>
                  <a:lnTo>
                    <a:pt x="548" y="242"/>
                  </a:lnTo>
                  <a:lnTo>
                    <a:pt x="554" y="242"/>
                  </a:lnTo>
                  <a:lnTo>
                    <a:pt x="554" y="242"/>
                  </a:lnTo>
                  <a:lnTo>
                    <a:pt x="558" y="240"/>
                  </a:lnTo>
                  <a:lnTo>
                    <a:pt x="560" y="240"/>
                  </a:lnTo>
                  <a:lnTo>
                    <a:pt x="560" y="242"/>
                  </a:lnTo>
                  <a:lnTo>
                    <a:pt x="560" y="242"/>
                  </a:lnTo>
                  <a:lnTo>
                    <a:pt x="560" y="242"/>
                  </a:lnTo>
                  <a:lnTo>
                    <a:pt x="562" y="244"/>
                  </a:lnTo>
                  <a:lnTo>
                    <a:pt x="562" y="246"/>
                  </a:lnTo>
                  <a:lnTo>
                    <a:pt x="560" y="248"/>
                  </a:lnTo>
                  <a:lnTo>
                    <a:pt x="560" y="250"/>
                  </a:lnTo>
                  <a:lnTo>
                    <a:pt x="560" y="252"/>
                  </a:lnTo>
                  <a:lnTo>
                    <a:pt x="562" y="252"/>
                  </a:lnTo>
                  <a:lnTo>
                    <a:pt x="568" y="252"/>
                  </a:lnTo>
                  <a:lnTo>
                    <a:pt x="572" y="252"/>
                  </a:lnTo>
                  <a:lnTo>
                    <a:pt x="572" y="252"/>
                  </a:lnTo>
                  <a:lnTo>
                    <a:pt x="574" y="252"/>
                  </a:lnTo>
                  <a:lnTo>
                    <a:pt x="582" y="256"/>
                  </a:lnTo>
                  <a:lnTo>
                    <a:pt x="586" y="256"/>
                  </a:lnTo>
                  <a:lnTo>
                    <a:pt x="588" y="256"/>
                  </a:lnTo>
                  <a:lnTo>
                    <a:pt x="588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60"/>
                  </a:lnTo>
                  <a:lnTo>
                    <a:pt x="584" y="260"/>
                  </a:lnTo>
                  <a:lnTo>
                    <a:pt x="582" y="260"/>
                  </a:lnTo>
                  <a:lnTo>
                    <a:pt x="582" y="262"/>
                  </a:lnTo>
                  <a:lnTo>
                    <a:pt x="580" y="262"/>
                  </a:lnTo>
                  <a:lnTo>
                    <a:pt x="578" y="264"/>
                  </a:lnTo>
                  <a:lnTo>
                    <a:pt x="578" y="264"/>
                  </a:lnTo>
                  <a:lnTo>
                    <a:pt x="578" y="270"/>
                  </a:lnTo>
                  <a:lnTo>
                    <a:pt x="580" y="272"/>
                  </a:lnTo>
                  <a:lnTo>
                    <a:pt x="580" y="274"/>
                  </a:lnTo>
                  <a:lnTo>
                    <a:pt x="580" y="274"/>
                  </a:lnTo>
                  <a:lnTo>
                    <a:pt x="582" y="276"/>
                  </a:lnTo>
                  <a:lnTo>
                    <a:pt x="582" y="276"/>
                  </a:lnTo>
                  <a:lnTo>
                    <a:pt x="586" y="276"/>
                  </a:lnTo>
                  <a:lnTo>
                    <a:pt x="586" y="276"/>
                  </a:lnTo>
                  <a:lnTo>
                    <a:pt x="588" y="276"/>
                  </a:lnTo>
                  <a:lnTo>
                    <a:pt x="590" y="276"/>
                  </a:lnTo>
                  <a:lnTo>
                    <a:pt x="592" y="274"/>
                  </a:lnTo>
                  <a:lnTo>
                    <a:pt x="592" y="274"/>
                  </a:lnTo>
                  <a:lnTo>
                    <a:pt x="594" y="276"/>
                  </a:lnTo>
                  <a:lnTo>
                    <a:pt x="598" y="278"/>
                  </a:lnTo>
                  <a:lnTo>
                    <a:pt x="598" y="280"/>
                  </a:lnTo>
                  <a:lnTo>
                    <a:pt x="602" y="278"/>
                  </a:lnTo>
                  <a:lnTo>
                    <a:pt x="604" y="272"/>
                  </a:lnTo>
                  <a:lnTo>
                    <a:pt x="604" y="272"/>
                  </a:lnTo>
                  <a:lnTo>
                    <a:pt x="608" y="266"/>
                  </a:lnTo>
                  <a:lnTo>
                    <a:pt x="610" y="262"/>
                  </a:lnTo>
                  <a:lnTo>
                    <a:pt x="610" y="262"/>
                  </a:lnTo>
                  <a:lnTo>
                    <a:pt x="612" y="260"/>
                  </a:lnTo>
                  <a:lnTo>
                    <a:pt x="614" y="260"/>
                  </a:lnTo>
                  <a:lnTo>
                    <a:pt x="614" y="260"/>
                  </a:lnTo>
                  <a:lnTo>
                    <a:pt x="616" y="262"/>
                  </a:lnTo>
                  <a:lnTo>
                    <a:pt x="618" y="262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6" y="270"/>
                  </a:lnTo>
                  <a:lnTo>
                    <a:pt x="628" y="270"/>
                  </a:lnTo>
                  <a:lnTo>
                    <a:pt x="630" y="268"/>
                  </a:lnTo>
                  <a:lnTo>
                    <a:pt x="630" y="268"/>
                  </a:lnTo>
                  <a:lnTo>
                    <a:pt x="632" y="264"/>
                  </a:lnTo>
                  <a:lnTo>
                    <a:pt x="636" y="260"/>
                  </a:lnTo>
                  <a:lnTo>
                    <a:pt x="644" y="258"/>
                  </a:lnTo>
                  <a:lnTo>
                    <a:pt x="644" y="258"/>
                  </a:lnTo>
                  <a:lnTo>
                    <a:pt x="644" y="256"/>
                  </a:lnTo>
                  <a:lnTo>
                    <a:pt x="644" y="254"/>
                  </a:lnTo>
                  <a:lnTo>
                    <a:pt x="648" y="254"/>
                  </a:lnTo>
                  <a:lnTo>
                    <a:pt x="648" y="254"/>
                  </a:lnTo>
                  <a:lnTo>
                    <a:pt x="648" y="252"/>
                  </a:lnTo>
                  <a:lnTo>
                    <a:pt x="650" y="252"/>
                  </a:lnTo>
                  <a:lnTo>
                    <a:pt x="650" y="252"/>
                  </a:lnTo>
                  <a:lnTo>
                    <a:pt x="650" y="250"/>
                  </a:lnTo>
                  <a:lnTo>
                    <a:pt x="650" y="250"/>
                  </a:lnTo>
                  <a:lnTo>
                    <a:pt x="652" y="248"/>
                  </a:lnTo>
                  <a:lnTo>
                    <a:pt x="652" y="248"/>
                  </a:lnTo>
                  <a:lnTo>
                    <a:pt x="654" y="246"/>
                  </a:lnTo>
                  <a:lnTo>
                    <a:pt x="654" y="246"/>
                  </a:lnTo>
                  <a:lnTo>
                    <a:pt x="654" y="244"/>
                  </a:lnTo>
                  <a:lnTo>
                    <a:pt x="650" y="244"/>
                  </a:lnTo>
                  <a:lnTo>
                    <a:pt x="648" y="242"/>
                  </a:lnTo>
                  <a:lnTo>
                    <a:pt x="648" y="240"/>
                  </a:lnTo>
                  <a:lnTo>
                    <a:pt x="650" y="236"/>
                  </a:lnTo>
                  <a:lnTo>
                    <a:pt x="650" y="234"/>
                  </a:lnTo>
                  <a:lnTo>
                    <a:pt x="650" y="234"/>
                  </a:lnTo>
                  <a:lnTo>
                    <a:pt x="652" y="234"/>
                  </a:lnTo>
                  <a:lnTo>
                    <a:pt x="654" y="234"/>
                  </a:lnTo>
                  <a:lnTo>
                    <a:pt x="662" y="232"/>
                  </a:lnTo>
                  <a:lnTo>
                    <a:pt x="662" y="232"/>
                  </a:lnTo>
                  <a:lnTo>
                    <a:pt x="664" y="234"/>
                  </a:lnTo>
                  <a:lnTo>
                    <a:pt x="678" y="240"/>
                  </a:lnTo>
                  <a:lnTo>
                    <a:pt x="682" y="240"/>
                  </a:lnTo>
                  <a:lnTo>
                    <a:pt x="686" y="242"/>
                  </a:lnTo>
                  <a:lnTo>
                    <a:pt x="686" y="244"/>
                  </a:lnTo>
                  <a:lnTo>
                    <a:pt x="688" y="246"/>
                  </a:lnTo>
                  <a:lnTo>
                    <a:pt x="690" y="250"/>
                  </a:lnTo>
                  <a:lnTo>
                    <a:pt x="694" y="258"/>
                  </a:lnTo>
                  <a:lnTo>
                    <a:pt x="694" y="258"/>
                  </a:lnTo>
                  <a:lnTo>
                    <a:pt x="692" y="264"/>
                  </a:lnTo>
                  <a:lnTo>
                    <a:pt x="684" y="282"/>
                  </a:lnTo>
                  <a:lnTo>
                    <a:pt x="678" y="286"/>
                  </a:lnTo>
                  <a:lnTo>
                    <a:pt x="674" y="290"/>
                  </a:lnTo>
                  <a:lnTo>
                    <a:pt x="670" y="295"/>
                  </a:lnTo>
                  <a:lnTo>
                    <a:pt x="668" y="301"/>
                  </a:lnTo>
                  <a:lnTo>
                    <a:pt x="666" y="303"/>
                  </a:lnTo>
                  <a:lnTo>
                    <a:pt x="664" y="303"/>
                  </a:lnTo>
                  <a:lnTo>
                    <a:pt x="662" y="305"/>
                  </a:lnTo>
                  <a:lnTo>
                    <a:pt x="660" y="307"/>
                  </a:lnTo>
                  <a:lnTo>
                    <a:pt x="656" y="315"/>
                  </a:lnTo>
                  <a:lnTo>
                    <a:pt x="646" y="327"/>
                  </a:lnTo>
                  <a:lnTo>
                    <a:pt x="644" y="331"/>
                  </a:lnTo>
                  <a:lnTo>
                    <a:pt x="634" y="349"/>
                  </a:lnTo>
                  <a:lnTo>
                    <a:pt x="632" y="351"/>
                  </a:lnTo>
                  <a:lnTo>
                    <a:pt x="632" y="353"/>
                  </a:lnTo>
                  <a:lnTo>
                    <a:pt x="628" y="359"/>
                  </a:lnTo>
                  <a:lnTo>
                    <a:pt x="620" y="371"/>
                  </a:lnTo>
                  <a:lnTo>
                    <a:pt x="618" y="375"/>
                  </a:lnTo>
                  <a:lnTo>
                    <a:pt x="616" y="383"/>
                  </a:lnTo>
                  <a:lnTo>
                    <a:pt x="612" y="389"/>
                  </a:lnTo>
                  <a:lnTo>
                    <a:pt x="608" y="393"/>
                  </a:lnTo>
                  <a:lnTo>
                    <a:pt x="602" y="403"/>
                  </a:lnTo>
                  <a:lnTo>
                    <a:pt x="600" y="407"/>
                  </a:lnTo>
                  <a:lnTo>
                    <a:pt x="598" y="413"/>
                  </a:lnTo>
                  <a:lnTo>
                    <a:pt x="594" y="417"/>
                  </a:lnTo>
                  <a:lnTo>
                    <a:pt x="590" y="425"/>
                  </a:lnTo>
                  <a:lnTo>
                    <a:pt x="582" y="427"/>
                  </a:lnTo>
                  <a:lnTo>
                    <a:pt x="582" y="429"/>
                  </a:lnTo>
                  <a:lnTo>
                    <a:pt x="580" y="437"/>
                  </a:lnTo>
                  <a:lnTo>
                    <a:pt x="578" y="439"/>
                  </a:lnTo>
                  <a:lnTo>
                    <a:pt x="576" y="445"/>
                  </a:lnTo>
                  <a:lnTo>
                    <a:pt x="564" y="449"/>
                  </a:lnTo>
                  <a:lnTo>
                    <a:pt x="566" y="455"/>
                  </a:lnTo>
                  <a:lnTo>
                    <a:pt x="568" y="461"/>
                  </a:lnTo>
                  <a:lnTo>
                    <a:pt x="566" y="463"/>
                  </a:lnTo>
                  <a:lnTo>
                    <a:pt x="564" y="465"/>
                  </a:lnTo>
                  <a:lnTo>
                    <a:pt x="558" y="465"/>
                  </a:lnTo>
                  <a:lnTo>
                    <a:pt x="556" y="465"/>
                  </a:lnTo>
                  <a:lnTo>
                    <a:pt x="554" y="465"/>
                  </a:lnTo>
                  <a:lnTo>
                    <a:pt x="554" y="467"/>
                  </a:lnTo>
                  <a:lnTo>
                    <a:pt x="552" y="483"/>
                  </a:lnTo>
                  <a:lnTo>
                    <a:pt x="546" y="495"/>
                  </a:lnTo>
                  <a:lnTo>
                    <a:pt x="544" y="499"/>
                  </a:lnTo>
                  <a:lnTo>
                    <a:pt x="538" y="507"/>
                  </a:lnTo>
                  <a:lnTo>
                    <a:pt x="534" y="509"/>
                  </a:lnTo>
                  <a:lnTo>
                    <a:pt x="530" y="511"/>
                  </a:lnTo>
                  <a:lnTo>
                    <a:pt x="528" y="511"/>
                  </a:lnTo>
                  <a:lnTo>
                    <a:pt x="526" y="503"/>
                  </a:lnTo>
                  <a:lnTo>
                    <a:pt x="526" y="503"/>
                  </a:lnTo>
                  <a:lnTo>
                    <a:pt x="524" y="503"/>
                  </a:lnTo>
                  <a:lnTo>
                    <a:pt x="524" y="503"/>
                  </a:lnTo>
                  <a:lnTo>
                    <a:pt x="522" y="503"/>
                  </a:lnTo>
                  <a:lnTo>
                    <a:pt x="520" y="503"/>
                  </a:lnTo>
                  <a:lnTo>
                    <a:pt x="518" y="503"/>
                  </a:lnTo>
                  <a:lnTo>
                    <a:pt x="514" y="505"/>
                  </a:lnTo>
                  <a:lnTo>
                    <a:pt x="512" y="507"/>
                  </a:lnTo>
                  <a:lnTo>
                    <a:pt x="510" y="511"/>
                  </a:lnTo>
                  <a:lnTo>
                    <a:pt x="510" y="511"/>
                  </a:lnTo>
                  <a:lnTo>
                    <a:pt x="508" y="515"/>
                  </a:lnTo>
                  <a:lnTo>
                    <a:pt x="508" y="517"/>
                  </a:lnTo>
                  <a:lnTo>
                    <a:pt x="504" y="521"/>
                  </a:lnTo>
                  <a:lnTo>
                    <a:pt x="500" y="521"/>
                  </a:lnTo>
                  <a:lnTo>
                    <a:pt x="496" y="523"/>
                  </a:lnTo>
                  <a:lnTo>
                    <a:pt x="494" y="525"/>
                  </a:lnTo>
                  <a:lnTo>
                    <a:pt x="492" y="525"/>
                  </a:lnTo>
                  <a:lnTo>
                    <a:pt x="488" y="525"/>
                  </a:lnTo>
                  <a:lnTo>
                    <a:pt x="486" y="527"/>
                  </a:lnTo>
                  <a:lnTo>
                    <a:pt x="484" y="529"/>
                  </a:lnTo>
                  <a:lnTo>
                    <a:pt x="482" y="531"/>
                  </a:lnTo>
                  <a:lnTo>
                    <a:pt x="476" y="541"/>
                  </a:lnTo>
                  <a:lnTo>
                    <a:pt x="456" y="571"/>
                  </a:lnTo>
                  <a:lnTo>
                    <a:pt x="442" y="569"/>
                  </a:lnTo>
                  <a:lnTo>
                    <a:pt x="438" y="569"/>
                  </a:lnTo>
                  <a:lnTo>
                    <a:pt x="432" y="571"/>
                  </a:lnTo>
                  <a:lnTo>
                    <a:pt x="420" y="569"/>
                  </a:lnTo>
                  <a:lnTo>
                    <a:pt x="418" y="569"/>
                  </a:lnTo>
                  <a:lnTo>
                    <a:pt x="418" y="567"/>
                  </a:lnTo>
                  <a:lnTo>
                    <a:pt x="412" y="547"/>
                  </a:lnTo>
                  <a:lnTo>
                    <a:pt x="410" y="543"/>
                  </a:lnTo>
                  <a:lnTo>
                    <a:pt x="410" y="543"/>
                  </a:lnTo>
                  <a:lnTo>
                    <a:pt x="382" y="527"/>
                  </a:lnTo>
                  <a:lnTo>
                    <a:pt x="378" y="525"/>
                  </a:lnTo>
                  <a:lnTo>
                    <a:pt x="376" y="523"/>
                  </a:lnTo>
                  <a:lnTo>
                    <a:pt x="374" y="517"/>
                  </a:lnTo>
                  <a:lnTo>
                    <a:pt x="372" y="515"/>
                  </a:lnTo>
                  <a:lnTo>
                    <a:pt x="364" y="515"/>
                  </a:lnTo>
                  <a:lnTo>
                    <a:pt x="362" y="513"/>
                  </a:lnTo>
                  <a:lnTo>
                    <a:pt x="356" y="507"/>
                  </a:lnTo>
                  <a:lnTo>
                    <a:pt x="346" y="503"/>
                  </a:lnTo>
                  <a:lnTo>
                    <a:pt x="342" y="499"/>
                  </a:lnTo>
                  <a:lnTo>
                    <a:pt x="340" y="497"/>
                  </a:lnTo>
                  <a:lnTo>
                    <a:pt x="340" y="493"/>
                  </a:lnTo>
                  <a:lnTo>
                    <a:pt x="340" y="491"/>
                  </a:lnTo>
                  <a:lnTo>
                    <a:pt x="332" y="485"/>
                  </a:lnTo>
                  <a:lnTo>
                    <a:pt x="330" y="483"/>
                  </a:lnTo>
                  <a:lnTo>
                    <a:pt x="328" y="483"/>
                  </a:lnTo>
                  <a:lnTo>
                    <a:pt x="322" y="481"/>
                  </a:lnTo>
                  <a:lnTo>
                    <a:pt x="312" y="479"/>
                  </a:lnTo>
                  <a:lnTo>
                    <a:pt x="310" y="481"/>
                  </a:lnTo>
                  <a:lnTo>
                    <a:pt x="300" y="481"/>
                  </a:lnTo>
                  <a:lnTo>
                    <a:pt x="290" y="485"/>
                  </a:lnTo>
                  <a:lnTo>
                    <a:pt x="288" y="489"/>
                  </a:lnTo>
                  <a:lnTo>
                    <a:pt x="282" y="493"/>
                  </a:lnTo>
                  <a:lnTo>
                    <a:pt x="280" y="493"/>
                  </a:lnTo>
                  <a:lnTo>
                    <a:pt x="278" y="493"/>
                  </a:lnTo>
                  <a:lnTo>
                    <a:pt x="276" y="495"/>
                  </a:lnTo>
                  <a:lnTo>
                    <a:pt x="272" y="495"/>
                  </a:lnTo>
                  <a:lnTo>
                    <a:pt x="270" y="499"/>
                  </a:lnTo>
                  <a:lnTo>
                    <a:pt x="270" y="503"/>
                  </a:lnTo>
                  <a:lnTo>
                    <a:pt x="270" y="505"/>
                  </a:lnTo>
                  <a:lnTo>
                    <a:pt x="268" y="507"/>
                  </a:lnTo>
                  <a:lnTo>
                    <a:pt x="266" y="507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58" y="507"/>
                  </a:lnTo>
                  <a:lnTo>
                    <a:pt x="256" y="509"/>
                  </a:lnTo>
                  <a:lnTo>
                    <a:pt x="252" y="511"/>
                  </a:lnTo>
                  <a:lnTo>
                    <a:pt x="248" y="513"/>
                  </a:lnTo>
                  <a:lnTo>
                    <a:pt x="242" y="513"/>
                  </a:lnTo>
                  <a:lnTo>
                    <a:pt x="240" y="515"/>
                  </a:lnTo>
                  <a:lnTo>
                    <a:pt x="238" y="517"/>
                  </a:lnTo>
                  <a:lnTo>
                    <a:pt x="236" y="519"/>
                  </a:lnTo>
                  <a:lnTo>
                    <a:pt x="234" y="521"/>
                  </a:lnTo>
                  <a:lnTo>
                    <a:pt x="228" y="529"/>
                  </a:lnTo>
                  <a:lnTo>
                    <a:pt x="228" y="531"/>
                  </a:lnTo>
                  <a:lnTo>
                    <a:pt x="224" y="531"/>
                  </a:lnTo>
                  <a:lnTo>
                    <a:pt x="222" y="527"/>
                  </a:lnTo>
                  <a:lnTo>
                    <a:pt x="220" y="525"/>
                  </a:lnTo>
                  <a:lnTo>
                    <a:pt x="212" y="523"/>
                  </a:lnTo>
                  <a:lnTo>
                    <a:pt x="210" y="523"/>
                  </a:lnTo>
                  <a:lnTo>
                    <a:pt x="208" y="525"/>
                  </a:lnTo>
                  <a:lnTo>
                    <a:pt x="206" y="527"/>
                  </a:lnTo>
                  <a:lnTo>
                    <a:pt x="204" y="529"/>
                  </a:lnTo>
                  <a:lnTo>
                    <a:pt x="202" y="529"/>
                  </a:lnTo>
                  <a:lnTo>
                    <a:pt x="196" y="527"/>
                  </a:lnTo>
                  <a:lnTo>
                    <a:pt x="190" y="527"/>
                  </a:lnTo>
                  <a:lnTo>
                    <a:pt x="190" y="527"/>
                  </a:lnTo>
                  <a:lnTo>
                    <a:pt x="188" y="529"/>
                  </a:lnTo>
                  <a:lnTo>
                    <a:pt x="186" y="527"/>
                  </a:lnTo>
                  <a:lnTo>
                    <a:pt x="184" y="523"/>
                  </a:lnTo>
                  <a:lnTo>
                    <a:pt x="182" y="521"/>
                  </a:lnTo>
                  <a:lnTo>
                    <a:pt x="176" y="521"/>
                  </a:lnTo>
                  <a:lnTo>
                    <a:pt x="176" y="519"/>
                  </a:lnTo>
                  <a:lnTo>
                    <a:pt x="176" y="515"/>
                  </a:lnTo>
                  <a:lnTo>
                    <a:pt x="174" y="513"/>
                  </a:lnTo>
                  <a:lnTo>
                    <a:pt x="170" y="513"/>
                  </a:lnTo>
                  <a:lnTo>
                    <a:pt x="166" y="511"/>
                  </a:lnTo>
                  <a:lnTo>
                    <a:pt x="162" y="509"/>
                  </a:lnTo>
                  <a:lnTo>
                    <a:pt x="160" y="507"/>
                  </a:lnTo>
                  <a:lnTo>
                    <a:pt x="158" y="507"/>
                  </a:lnTo>
                  <a:lnTo>
                    <a:pt x="152" y="509"/>
                  </a:lnTo>
                  <a:lnTo>
                    <a:pt x="148" y="511"/>
                  </a:lnTo>
                  <a:lnTo>
                    <a:pt x="144" y="509"/>
                  </a:lnTo>
                  <a:lnTo>
                    <a:pt x="140" y="507"/>
                  </a:lnTo>
                  <a:lnTo>
                    <a:pt x="136" y="505"/>
                  </a:lnTo>
                  <a:lnTo>
                    <a:pt x="136" y="505"/>
                  </a:lnTo>
                  <a:lnTo>
                    <a:pt x="136" y="503"/>
                  </a:lnTo>
                  <a:lnTo>
                    <a:pt x="138" y="501"/>
                  </a:lnTo>
                  <a:lnTo>
                    <a:pt x="134" y="499"/>
                  </a:lnTo>
                  <a:lnTo>
                    <a:pt x="132" y="497"/>
                  </a:lnTo>
                  <a:lnTo>
                    <a:pt x="130" y="499"/>
                  </a:lnTo>
                  <a:lnTo>
                    <a:pt x="128" y="499"/>
                  </a:lnTo>
                  <a:lnTo>
                    <a:pt x="126" y="497"/>
                  </a:lnTo>
                  <a:lnTo>
                    <a:pt x="124" y="495"/>
                  </a:lnTo>
                  <a:lnTo>
                    <a:pt x="120" y="493"/>
                  </a:lnTo>
                  <a:lnTo>
                    <a:pt x="118" y="493"/>
                  </a:lnTo>
                  <a:lnTo>
                    <a:pt x="20" y="493"/>
                  </a:lnTo>
                  <a:lnTo>
                    <a:pt x="16" y="493"/>
                  </a:lnTo>
                  <a:lnTo>
                    <a:pt x="12" y="491"/>
                  </a:lnTo>
                  <a:lnTo>
                    <a:pt x="8" y="481"/>
                  </a:lnTo>
                  <a:lnTo>
                    <a:pt x="4" y="477"/>
                  </a:lnTo>
                  <a:lnTo>
                    <a:pt x="2" y="473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6" y="461"/>
                  </a:lnTo>
                  <a:lnTo>
                    <a:pt x="10" y="459"/>
                  </a:lnTo>
                  <a:lnTo>
                    <a:pt x="28" y="463"/>
                  </a:lnTo>
                  <a:lnTo>
                    <a:pt x="32" y="463"/>
                  </a:lnTo>
                  <a:lnTo>
                    <a:pt x="38" y="459"/>
                  </a:lnTo>
                  <a:lnTo>
                    <a:pt x="40" y="451"/>
                  </a:lnTo>
                  <a:lnTo>
                    <a:pt x="40" y="443"/>
                  </a:lnTo>
                  <a:lnTo>
                    <a:pt x="38" y="437"/>
                  </a:lnTo>
                  <a:lnTo>
                    <a:pt x="32" y="433"/>
                  </a:lnTo>
                  <a:lnTo>
                    <a:pt x="28" y="431"/>
                  </a:lnTo>
                  <a:lnTo>
                    <a:pt x="26" y="431"/>
                  </a:lnTo>
                  <a:lnTo>
                    <a:pt x="90" y="403"/>
                  </a:lnTo>
                  <a:lnTo>
                    <a:pt x="78" y="401"/>
                  </a:lnTo>
                  <a:lnTo>
                    <a:pt x="74" y="399"/>
                  </a:lnTo>
                  <a:lnTo>
                    <a:pt x="74" y="395"/>
                  </a:lnTo>
                  <a:lnTo>
                    <a:pt x="78" y="389"/>
                  </a:lnTo>
                  <a:lnTo>
                    <a:pt x="84" y="377"/>
                  </a:lnTo>
                  <a:lnTo>
                    <a:pt x="86" y="375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6" y="369"/>
                  </a:lnTo>
                  <a:lnTo>
                    <a:pt x="86" y="369"/>
                  </a:lnTo>
                  <a:lnTo>
                    <a:pt x="84" y="367"/>
                  </a:lnTo>
                  <a:lnTo>
                    <a:pt x="82" y="361"/>
                  </a:lnTo>
                  <a:lnTo>
                    <a:pt x="80" y="359"/>
                  </a:lnTo>
                  <a:lnTo>
                    <a:pt x="82" y="355"/>
                  </a:lnTo>
                  <a:lnTo>
                    <a:pt x="84" y="355"/>
                  </a:lnTo>
                  <a:lnTo>
                    <a:pt x="92" y="355"/>
                  </a:lnTo>
                  <a:lnTo>
                    <a:pt x="94" y="355"/>
                  </a:lnTo>
                  <a:lnTo>
                    <a:pt x="96" y="353"/>
                  </a:lnTo>
                  <a:lnTo>
                    <a:pt x="96" y="351"/>
                  </a:lnTo>
                  <a:lnTo>
                    <a:pt x="96" y="351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0" y="343"/>
                  </a:lnTo>
                  <a:lnTo>
                    <a:pt x="88" y="341"/>
                  </a:lnTo>
                  <a:lnTo>
                    <a:pt x="100" y="266"/>
                  </a:lnTo>
                  <a:lnTo>
                    <a:pt x="104" y="266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12" y="262"/>
                  </a:lnTo>
                  <a:lnTo>
                    <a:pt x="116" y="260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4" y="254"/>
                  </a:lnTo>
                  <a:lnTo>
                    <a:pt x="126" y="250"/>
                  </a:lnTo>
                  <a:lnTo>
                    <a:pt x="128" y="246"/>
                  </a:lnTo>
                  <a:lnTo>
                    <a:pt x="130" y="242"/>
                  </a:lnTo>
                  <a:lnTo>
                    <a:pt x="132" y="240"/>
                  </a:lnTo>
                  <a:lnTo>
                    <a:pt x="140" y="238"/>
                  </a:lnTo>
                  <a:lnTo>
                    <a:pt x="150" y="228"/>
                  </a:lnTo>
                  <a:lnTo>
                    <a:pt x="152" y="162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36" y="124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14" y="116"/>
                  </a:lnTo>
                  <a:lnTo>
                    <a:pt x="108" y="116"/>
                  </a:lnTo>
                  <a:lnTo>
                    <a:pt x="104" y="118"/>
                  </a:lnTo>
                  <a:lnTo>
                    <a:pt x="98" y="104"/>
                  </a:lnTo>
                  <a:lnTo>
                    <a:pt x="98" y="100"/>
                  </a:lnTo>
                  <a:lnTo>
                    <a:pt x="98" y="94"/>
                  </a:lnTo>
                  <a:lnTo>
                    <a:pt x="98" y="92"/>
                  </a:lnTo>
                  <a:lnTo>
                    <a:pt x="98" y="90"/>
                  </a:lnTo>
                  <a:lnTo>
                    <a:pt x="100" y="86"/>
                  </a:lnTo>
                  <a:lnTo>
                    <a:pt x="100" y="84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8" y="78"/>
                  </a:lnTo>
                  <a:lnTo>
                    <a:pt x="116" y="74"/>
                  </a:lnTo>
                  <a:lnTo>
                    <a:pt x="126" y="70"/>
                  </a:lnTo>
                  <a:lnTo>
                    <a:pt x="136" y="66"/>
                  </a:lnTo>
                  <a:lnTo>
                    <a:pt x="140" y="60"/>
                  </a:lnTo>
                  <a:lnTo>
                    <a:pt x="144" y="54"/>
                  </a:lnTo>
                  <a:lnTo>
                    <a:pt x="144" y="52"/>
                  </a:lnTo>
                  <a:lnTo>
                    <a:pt x="154" y="46"/>
                  </a:lnTo>
                  <a:lnTo>
                    <a:pt x="154" y="44"/>
                  </a:lnTo>
                  <a:lnTo>
                    <a:pt x="156" y="42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2" y="32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6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8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3744" y="2442"/>
              <a:ext cx="680" cy="481"/>
            </a:xfrm>
            <a:custGeom>
              <a:avLst/>
              <a:gdLst>
                <a:gd name="T0" fmla="*/ 412 w 680"/>
                <a:gd name="T1" fmla="*/ 0 h 481"/>
                <a:gd name="T2" fmla="*/ 680 w 680"/>
                <a:gd name="T3" fmla="*/ 206 h 481"/>
                <a:gd name="T4" fmla="*/ 656 w 680"/>
                <a:gd name="T5" fmla="*/ 242 h 481"/>
                <a:gd name="T6" fmla="*/ 652 w 680"/>
                <a:gd name="T7" fmla="*/ 246 h 481"/>
                <a:gd name="T8" fmla="*/ 620 w 680"/>
                <a:gd name="T9" fmla="*/ 293 h 481"/>
                <a:gd name="T10" fmla="*/ 614 w 680"/>
                <a:gd name="T11" fmla="*/ 299 h 481"/>
                <a:gd name="T12" fmla="*/ 580 w 680"/>
                <a:gd name="T13" fmla="*/ 353 h 481"/>
                <a:gd name="T14" fmla="*/ 576 w 680"/>
                <a:gd name="T15" fmla="*/ 355 h 481"/>
                <a:gd name="T16" fmla="*/ 556 w 680"/>
                <a:gd name="T17" fmla="*/ 387 h 481"/>
                <a:gd name="T18" fmla="*/ 498 w 680"/>
                <a:gd name="T19" fmla="*/ 423 h 481"/>
                <a:gd name="T20" fmla="*/ 422 w 680"/>
                <a:gd name="T21" fmla="*/ 481 h 481"/>
                <a:gd name="T22" fmla="*/ 176 w 680"/>
                <a:gd name="T23" fmla="*/ 286 h 481"/>
                <a:gd name="T24" fmla="*/ 164 w 680"/>
                <a:gd name="T25" fmla="*/ 280 h 481"/>
                <a:gd name="T26" fmla="*/ 152 w 680"/>
                <a:gd name="T27" fmla="*/ 276 h 481"/>
                <a:gd name="T28" fmla="*/ 30 w 680"/>
                <a:gd name="T29" fmla="*/ 184 h 481"/>
                <a:gd name="T30" fmla="*/ 28 w 680"/>
                <a:gd name="T31" fmla="*/ 182 h 481"/>
                <a:gd name="T32" fmla="*/ 0 w 680"/>
                <a:gd name="T33" fmla="*/ 160 h 481"/>
                <a:gd name="T34" fmla="*/ 14 w 680"/>
                <a:gd name="T35" fmla="*/ 160 h 481"/>
                <a:gd name="T36" fmla="*/ 76 w 680"/>
                <a:gd name="T37" fmla="*/ 144 h 481"/>
                <a:gd name="T38" fmla="*/ 136 w 680"/>
                <a:gd name="T39" fmla="*/ 142 h 481"/>
                <a:gd name="T40" fmla="*/ 150 w 680"/>
                <a:gd name="T41" fmla="*/ 138 h 481"/>
                <a:gd name="T42" fmla="*/ 156 w 680"/>
                <a:gd name="T43" fmla="*/ 136 h 481"/>
                <a:gd name="T44" fmla="*/ 188 w 680"/>
                <a:gd name="T45" fmla="*/ 126 h 481"/>
                <a:gd name="T46" fmla="*/ 194 w 680"/>
                <a:gd name="T47" fmla="*/ 126 h 481"/>
                <a:gd name="T48" fmla="*/ 200 w 680"/>
                <a:gd name="T49" fmla="*/ 124 h 481"/>
                <a:gd name="T50" fmla="*/ 204 w 680"/>
                <a:gd name="T51" fmla="*/ 122 h 481"/>
                <a:gd name="T52" fmla="*/ 218 w 680"/>
                <a:gd name="T53" fmla="*/ 112 h 481"/>
                <a:gd name="T54" fmla="*/ 244 w 680"/>
                <a:gd name="T55" fmla="*/ 102 h 481"/>
                <a:gd name="T56" fmla="*/ 254 w 680"/>
                <a:gd name="T57" fmla="*/ 100 h 481"/>
                <a:gd name="T58" fmla="*/ 260 w 680"/>
                <a:gd name="T59" fmla="*/ 100 h 481"/>
                <a:gd name="T60" fmla="*/ 268 w 680"/>
                <a:gd name="T61" fmla="*/ 98 h 481"/>
                <a:gd name="T62" fmla="*/ 272 w 680"/>
                <a:gd name="T63" fmla="*/ 94 h 481"/>
                <a:gd name="T64" fmla="*/ 278 w 680"/>
                <a:gd name="T65" fmla="*/ 88 h 481"/>
                <a:gd name="T66" fmla="*/ 280 w 680"/>
                <a:gd name="T67" fmla="*/ 86 h 481"/>
                <a:gd name="T68" fmla="*/ 282 w 680"/>
                <a:gd name="T69" fmla="*/ 88 h 481"/>
                <a:gd name="T70" fmla="*/ 284 w 680"/>
                <a:gd name="T71" fmla="*/ 90 h 481"/>
                <a:gd name="T72" fmla="*/ 286 w 680"/>
                <a:gd name="T73" fmla="*/ 90 h 481"/>
                <a:gd name="T74" fmla="*/ 290 w 680"/>
                <a:gd name="T75" fmla="*/ 90 h 481"/>
                <a:gd name="T76" fmla="*/ 292 w 680"/>
                <a:gd name="T77" fmla="*/ 88 h 481"/>
                <a:gd name="T78" fmla="*/ 294 w 680"/>
                <a:gd name="T79" fmla="*/ 86 h 481"/>
                <a:gd name="T80" fmla="*/ 296 w 680"/>
                <a:gd name="T81" fmla="*/ 86 h 481"/>
                <a:gd name="T82" fmla="*/ 298 w 680"/>
                <a:gd name="T83" fmla="*/ 86 h 481"/>
                <a:gd name="T84" fmla="*/ 300 w 680"/>
                <a:gd name="T85" fmla="*/ 88 h 481"/>
                <a:gd name="T86" fmla="*/ 302 w 680"/>
                <a:gd name="T87" fmla="*/ 90 h 481"/>
                <a:gd name="T88" fmla="*/ 308 w 680"/>
                <a:gd name="T89" fmla="*/ 92 h 481"/>
                <a:gd name="T90" fmla="*/ 316 w 680"/>
                <a:gd name="T91" fmla="*/ 92 h 481"/>
                <a:gd name="T92" fmla="*/ 332 w 680"/>
                <a:gd name="T93" fmla="*/ 34 h 481"/>
                <a:gd name="T94" fmla="*/ 412 w 680"/>
                <a:gd name="T95" fmla="*/ 0 h 481"/>
                <a:gd name="T96" fmla="*/ 412 w 680"/>
                <a:gd name="T97" fmla="*/ 0 h 481"/>
                <a:gd name="T98" fmla="*/ 412 w 680"/>
                <a:gd name="T9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0" h="481">
                  <a:moveTo>
                    <a:pt x="412" y="0"/>
                  </a:moveTo>
                  <a:lnTo>
                    <a:pt x="680" y="206"/>
                  </a:lnTo>
                  <a:lnTo>
                    <a:pt x="656" y="242"/>
                  </a:lnTo>
                  <a:lnTo>
                    <a:pt x="652" y="246"/>
                  </a:lnTo>
                  <a:lnTo>
                    <a:pt x="620" y="293"/>
                  </a:lnTo>
                  <a:lnTo>
                    <a:pt x="614" y="299"/>
                  </a:lnTo>
                  <a:lnTo>
                    <a:pt x="580" y="353"/>
                  </a:lnTo>
                  <a:lnTo>
                    <a:pt x="576" y="355"/>
                  </a:lnTo>
                  <a:lnTo>
                    <a:pt x="556" y="387"/>
                  </a:lnTo>
                  <a:lnTo>
                    <a:pt x="498" y="423"/>
                  </a:lnTo>
                  <a:lnTo>
                    <a:pt x="422" y="481"/>
                  </a:lnTo>
                  <a:lnTo>
                    <a:pt x="176" y="286"/>
                  </a:lnTo>
                  <a:lnTo>
                    <a:pt x="164" y="280"/>
                  </a:lnTo>
                  <a:lnTo>
                    <a:pt x="152" y="276"/>
                  </a:lnTo>
                  <a:lnTo>
                    <a:pt x="30" y="184"/>
                  </a:lnTo>
                  <a:lnTo>
                    <a:pt x="28" y="182"/>
                  </a:lnTo>
                  <a:lnTo>
                    <a:pt x="0" y="160"/>
                  </a:lnTo>
                  <a:lnTo>
                    <a:pt x="14" y="160"/>
                  </a:lnTo>
                  <a:lnTo>
                    <a:pt x="76" y="144"/>
                  </a:lnTo>
                  <a:lnTo>
                    <a:pt x="136" y="142"/>
                  </a:lnTo>
                  <a:lnTo>
                    <a:pt x="150" y="138"/>
                  </a:lnTo>
                  <a:lnTo>
                    <a:pt x="156" y="136"/>
                  </a:lnTo>
                  <a:lnTo>
                    <a:pt x="188" y="126"/>
                  </a:lnTo>
                  <a:lnTo>
                    <a:pt x="194" y="126"/>
                  </a:lnTo>
                  <a:lnTo>
                    <a:pt x="200" y="124"/>
                  </a:lnTo>
                  <a:lnTo>
                    <a:pt x="204" y="122"/>
                  </a:lnTo>
                  <a:lnTo>
                    <a:pt x="218" y="112"/>
                  </a:lnTo>
                  <a:lnTo>
                    <a:pt x="244" y="102"/>
                  </a:lnTo>
                  <a:lnTo>
                    <a:pt x="254" y="100"/>
                  </a:lnTo>
                  <a:lnTo>
                    <a:pt x="260" y="100"/>
                  </a:lnTo>
                  <a:lnTo>
                    <a:pt x="268" y="98"/>
                  </a:lnTo>
                  <a:lnTo>
                    <a:pt x="272" y="94"/>
                  </a:lnTo>
                  <a:lnTo>
                    <a:pt x="278" y="88"/>
                  </a:lnTo>
                  <a:lnTo>
                    <a:pt x="280" y="86"/>
                  </a:lnTo>
                  <a:lnTo>
                    <a:pt x="282" y="88"/>
                  </a:lnTo>
                  <a:lnTo>
                    <a:pt x="284" y="90"/>
                  </a:lnTo>
                  <a:lnTo>
                    <a:pt x="286" y="90"/>
                  </a:lnTo>
                  <a:lnTo>
                    <a:pt x="290" y="90"/>
                  </a:lnTo>
                  <a:lnTo>
                    <a:pt x="292" y="88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8" y="86"/>
                  </a:lnTo>
                  <a:lnTo>
                    <a:pt x="300" y="88"/>
                  </a:lnTo>
                  <a:lnTo>
                    <a:pt x="302" y="90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32" y="34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827" y="2442"/>
              <a:ext cx="500" cy="429"/>
            </a:xfrm>
            <a:custGeom>
              <a:avLst/>
              <a:gdLst>
                <a:gd name="T0" fmla="*/ 496 w 500"/>
                <a:gd name="T1" fmla="*/ 8 h 429"/>
                <a:gd name="T2" fmla="*/ 494 w 500"/>
                <a:gd name="T3" fmla="*/ 12 h 429"/>
                <a:gd name="T4" fmla="*/ 498 w 500"/>
                <a:gd name="T5" fmla="*/ 24 h 429"/>
                <a:gd name="T6" fmla="*/ 496 w 500"/>
                <a:gd name="T7" fmla="*/ 34 h 429"/>
                <a:gd name="T8" fmla="*/ 492 w 500"/>
                <a:gd name="T9" fmla="*/ 42 h 429"/>
                <a:gd name="T10" fmla="*/ 478 w 500"/>
                <a:gd name="T11" fmla="*/ 56 h 429"/>
                <a:gd name="T12" fmla="*/ 454 w 500"/>
                <a:gd name="T13" fmla="*/ 70 h 429"/>
                <a:gd name="T14" fmla="*/ 442 w 500"/>
                <a:gd name="T15" fmla="*/ 76 h 429"/>
                <a:gd name="T16" fmla="*/ 436 w 500"/>
                <a:gd name="T17" fmla="*/ 86 h 429"/>
                <a:gd name="T18" fmla="*/ 436 w 500"/>
                <a:gd name="T19" fmla="*/ 96 h 429"/>
                <a:gd name="T20" fmla="*/ 446 w 500"/>
                <a:gd name="T21" fmla="*/ 112 h 429"/>
                <a:gd name="T22" fmla="*/ 460 w 500"/>
                <a:gd name="T23" fmla="*/ 112 h 429"/>
                <a:gd name="T24" fmla="*/ 474 w 500"/>
                <a:gd name="T25" fmla="*/ 120 h 429"/>
                <a:gd name="T26" fmla="*/ 490 w 500"/>
                <a:gd name="T27" fmla="*/ 158 h 429"/>
                <a:gd name="T28" fmla="*/ 470 w 500"/>
                <a:gd name="T29" fmla="*/ 236 h 429"/>
                <a:gd name="T30" fmla="*/ 464 w 500"/>
                <a:gd name="T31" fmla="*/ 246 h 429"/>
                <a:gd name="T32" fmla="*/ 458 w 500"/>
                <a:gd name="T33" fmla="*/ 250 h 429"/>
                <a:gd name="T34" fmla="*/ 444 w 500"/>
                <a:gd name="T35" fmla="*/ 254 h 429"/>
                <a:gd name="T36" fmla="*/ 438 w 500"/>
                <a:gd name="T37" fmla="*/ 262 h 429"/>
                <a:gd name="T38" fmla="*/ 434 w 500"/>
                <a:gd name="T39" fmla="*/ 345 h 429"/>
                <a:gd name="T40" fmla="*/ 434 w 500"/>
                <a:gd name="T41" fmla="*/ 347 h 429"/>
                <a:gd name="T42" fmla="*/ 430 w 500"/>
                <a:gd name="T43" fmla="*/ 351 h 429"/>
                <a:gd name="T44" fmla="*/ 418 w 500"/>
                <a:gd name="T45" fmla="*/ 355 h 429"/>
                <a:gd name="T46" fmla="*/ 424 w 500"/>
                <a:gd name="T47" fmla="*/ 365 h 429"/>
                <a:gd name="T48" fmla="*/ 426 w 500"/>
                <a:gd name="T49" fmla="*/ 369 h 429"/>
                <a:gd name="T50" fmla="*/ 416 w 500"/>
                <a:gd name="T51" fmla="*/ 385 h 429"/>
                <a:gd name="T52" fmla="*/ 416 w 500"/>
                <a:gd name="T53" fmla="*/ 397 h 429"/>
                <a:gd name="T54" fmla="*/ 360 w 500"/>
                <a:gd name="T55" fmla="*/ 427 h 429"/>
                <a:gd name="T56" fmla="*/ 346 w 500"/>
                <a:gd name="T57" fmla="*/ 429 h 429"/>
                <a:gd name="T58" fmla="*/ 328 w 500"/>
                <a:gd name="T59" fmla="*/ 421 h 429"/>
                <a:gd name="T60" fmla="*/ 298 w 500"/>
                <a:gd name="T61" fmla="*/ 411 h 429"/>
                <a:gd name="T62" fmla="*/ 290 w 500"/>
                <a:gd name="T63" fmla="*/ 395 h 429"/>
                <a:gd name="T64" fmla="*/ 308 w 500"/>
                <a:gd name="T65" fmla="*/ 387 h 429"/>
                <a:gd name="T66" fmla="*/ 212 w 500"/>
                <a:gd name="T67" fmla="*/ 333 h 429"/>
                <a:gd name="T68" fmla="*/ 0 w 500"/>
                <a:gd name="T69" fmla="*/ 176 h 429"/>
                <a:gd name="T70" fmla="*/ 106 w 500"/>
                <a:gd name="T71" fmla="*/ 82 h 429"/>
                <a:gd name="T72" fmla="*/ 110 w 500"/>
                <a:gd name="T73" fmla="*/ 82 h 429"/>
                <a:gd name="T74" fmla="*/ 130 w 500"/>
                <a:gd name="T75" fmla="*/ 66 h 429"/>
                <a:gd name="T76" fmla="*/ 134 w 500"/>
                <a:gd name="T77" fmla="*/ 58 h 429"/>
                <a:gd name="T78" fmla="*/ 146 w 500"/>
                <a:gd name="T79" fmla="*/ 58 h 429"/>
                <a:gd name="T80" fmla="*/ 154 w 500"/>
                <a:gd name="T81" fmla="*/ 56 h 429"/>
                <a:gd name="T82" fmla="*/ 272 w 500"/>
                <a:gd name="T83" fmla="*/ 2 h 429"/>
                <a:gd name="T84" fmla="*/ 394 w 500"/>
                <a:gd name="T85" fmla="*/ 4 h 429"/>
                <a:gd name="T86" fmla="*/ 496 w 500"/>
                <a:gd name="T87" fmla="*/ 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0" h="429">
                  <a:moveTo>
                    <a:pt x="496" y="6"/>
                  </a:moveTo>
                  <a:lnTo>
                    <a:pt x="496" y="6"/>
                  </a:lnTo>
                  <a:lnTo>
                    <a:pt x="496" y="8"/>
                  </a:lnTo>
                  <a:lnTo>
                    <a:pt x="494" y="8"/>
                  </a:lnTo>
                  <a:lnTo>
                    <a:pt x="494" y="12"/>
                  </a:lnTo>
                  <a:lnTo>
                    <a:pt x="494" y="12"/>
                  </a:lnTo>
                  <a:lnTo>
                    <a:pt x="498" y="22"/>
                  </a:lnTo>
                  <a:lnTo>
                    <a:pt x="498" y="24"/>
                  </a:lnTo>
                  <a:lnTo>
                    <a:pt x="498" y="24"/>
                  </a:lnTo>
                  <a:lnTo>
                    <a:pt x="500" y="28"/>
                  </a:lnTo>
                  <a:lnTo>
                    <a:pt x="496" y="34"/>
                  </a:lnTo>
                  <a:lnTo>
                    <a:pt x="496" y="34"/>
                  </a:lnTo>
                  <a:lnTo>
                    <a:pt x="494" y="38"/>
                  </a:lnTo>
                  <a:lnTo>
                    <a:pt x="492" y="40"/>
                  </a:lnTo>
                  <a:lnTo>
                    <a:pt x="492" y="42"/>
                  </a:lnTo>
                  <a:lnTo>
                    <a:pt x="482" y="48"/>
                  </a:lnTo>
                  <a:lnTo>
                    <a:pt x="482" y="50"/>
                  </a:lnTo>
                  <a:lnTo>
                    <a:pt x="478" y="56"/>
                  </a:lnTo>
                  <a:lnTo>
                    <a:pt x="474" y="62"/>
                  </a:lnTo>
                  <a:lnTo>
                    <a:pt x="464" y="66"/>
                  </a:lnTo>
                  <a:lnTo>
                    <a:pt x="454" y="70"/>
                  </a:lnTo>
                  <a:lnTo>
                    <a:pt x="446" y="74"/>
                  </a:lnTo>
                  <a:lnTo>
                    <a:pt x="442" y="74"/>
                  </a:lnTo>
                  <a:lnTo>
                    <a:pt x="442" y="76"/>
                  </a:lnTo>
                  <a:lnTo>
                    <a:pt x="438" y="80"/>
                  </a:lnTo>
                  <a:lnTo>
                    <a:pt x="438" y="82"/>
                  </a:lnTo>
                  <a:lnTo>
                    <a:pt x="436" y="86"/>
                  </a:lnTo>
                  <a:lnTo>
                    <a:pt x="436" y="88"/>
                  </a:lnTo>
                  <a:lnTo>
                    <a:pt x="436" y="90"/>
                  </a:lnTo>
                  <a:lnTo>
                    <a:pt x="436" y="96"/>
                  </a:lnTo>
                  <a:lnTo>
                    <a:pt x="436" y="100"/>
                  </a:lnTo>
                  <a:lnTo>
                    <a:pt x="442" y="114"/>
                  </a:lnTo>
                  <a:lnTo>
                    <a:pt x="446" y="112"/>
                  </a:lnTo>
                  <a:lnTo>
                    <a:pt x="452" y="112"/>
                  </a:lnTo>
                  <a:lnTo>
                    <a:pt x="460" y="112"/>
                  </a:lnTo>
                  <a:lnTo>
                    <a:pt x="460" y="112"/>
                  </a:lnTo>
                  <a:lnTo>
                    <a:pt x="464" y="114"/>
                  </a:lnTo>
                  <a:lnTo>
                    <a:pt x="466" y="114"/>
                  </a:lnTo>
                  <a:lnTo>
                    <a:pt x="474" y="120"/>
                  </a:lnTo>
                  <a:lnTo>
                    <a:pt x="486" y="132"/>
                  </a:lnTo>
                  <a:lnTo>
                    <a:pt x="486" y="132"/>
                  </a:lnTo>
                  <a:lnTo>
                    <a:pt x="490" y="158"/>
                  </a:lnTo>
                  <a:lnTo>
                    <a:pt x="488" y="224"/>
                  </a:lnTo>
                  <a:lnTo>
                    <a:pt x="478" y="234"/>
                  </a:lnTo>
                  <a:lnTo>
                    <a:pt x="470" y="236"/>
                  </a:lnTo>
                  <a:lnTo>
                    <a:pt x="468" y="238"/>
                  </a:lnTo>
                  <a:lnTo>
                    <a:pt x="466" y="242"/>
                  </a:lnTo>
                  <a:lnTo>
                    <a:pt x="464" y="246"/>
                  </a:lnTo>
                  <a:lnTo>
                    <a:pt x="462" y="250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4" y="256"/>
                  </a:lnTo>
                  <a:lnTo>
                    <a:pt x="450" y="258"/>
                  </a:lnTo>
                  <a:lnTo>
                    <a:pt x="444" y="254"/>
                  </a:lnTo>
                  <a:lnTo>
                    <a:pt x="444" y="256"/>
                  </a:lnTo>
                  <a:lnTo>
                    <a:pt x="442" y="262"/>
                  </a:lnTo>
                  <a:lnTo>
                    <a:pt x="438" y="262"/>
                  </a:lnTo>
                  <a:lnTo>
                    <a:pt x="426" y="337"/>
                  </a:lnTo>
                  <a:lnTo>
                    <a:pt x="428" y="339"/>
                  </a:lnTo>
                  <a:lnTo>
                    <a:pt x="434" y="345"/>
                  </a:lnTo>
                  <a:lnTo>
                    <a:pt x="434" y="345"/>
                  </a:lnTo>
                  <a:lnTo>
                    <a:pt x="434" y="347"/>
                  </a:lnTo>
                  <a:lnTo>
                    <a:pt x="434" y="347"/>
                  </a:lnTo>
                  <a:lnTo>
                    <a:pt x="434" y="349"/>
                  </a:lnTo>
                  <a:lnTo>
                    <a:pt x="432" y="351"/>
                  </a:lnTo>
                  <a:lnTo>
                    <a:pt x="430" y="351"/>
                  </a:lnTo>
                  <a:lnTo>
                    <a:pt x="422" y="351"/>
                  </a:lnTo>
                  <a:lnTo>
                    <a:pt x="420" y="351"/>
                  </a:lnTo>
                  <a:lnTo>
                    <a:pt x="418" y="355"/>
                  </a:lnTo>
                  <a:lnTo>
                    <a:pt x="420" y="357"/>
                  </a:lnTo>
                  <a:lnTo>
                    <a:pt x="422" y="363"/>
                  </a:lnTo>
                  <a:lnTo>
                    <a:pt x="424" y="365"/>
                  </a:lnTo>
                  <a:lnTo>
                    <a:pt x="424" y="365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4" y="371"/>
                  </a:lnTo>
                  <a:lnTo>
                    <a:pt x="422" y="373"/>
                  </a:lnTo>
                  <a:lnTo>
                    <a:pt x="416" y="385"/>
                  </a:lnTo>
                  <a:lnTo>
                    <a:pt x="412" y="391"/>
                  </a:lnTo>
                  <a:lnTo>
                    <a:pt x="412" y="395"/>
                  </a:lnTo>
                  <a:lnTo>
                    <a:pt x="416" y="397"/>
                  </a:lnTo>
                  <a:lnTo>
                    <a:pt x="428" y="399"/>
                  </a:lnTo>
                  <a:lnTo>
                    <a:pt x="364" y="427"/>
                  </a:lnTo>
                  <a:lnTo>
                    <a:pt x="360" y="427"/>
                  </a:lnTo>
                  <a:lnTo>
                    <a:pt x="352" y="429"/>
                  </a:lnTo>
                  <a:lnTo>
                    <a:pt x="350" y="429"/>
                  </a:lnTo>
                  <a:lnTo>
                    <a:pt x="346" y="429"/>
                  </a:lnTo>
                  <a:lnTo>
                    <a:pt x="336" y="427"/>
                  </a:lnTo>
                  <a:lnTo>
                    <a:pt x="330" y="423"/>
                  </a:lnTo>
                  <a:lnTo>
                    <a:pt x="328" y="421"/>
                  </a:lnTo>
                  <a:lnTo>
                    <a:pt x="316" y="417"/>
                  </a:lnTo>
                  <a:lnTo>
                    <a:pt x="312" y="415"/>
                  </a:lnTo>
                  <a:lnTo>
                    <a:pt x="298" y="411"/>
                  </a:lnTo>
                  <a:lnTo>
                    <a:pt x="294" y="407"/>
                  </a:lnTo>
                  <a:lnTo>
                    <a:pt x="290" y="399"/>
                  </a:lnTo>
                  <a:lnTo>
                    <a:pt x="290" y="395"/>
                  </a:lnTo>
                  <a:lnTo>
                    <a:pt x="296" y="389"/>
                  </a:lnTo>
                  <a:lnTo>
                    <a:pt x="304" y="389"/>
                  </a:lnTo>
                  <a:lnTo>
                    <a:pt x="308" y="387"/>
                  </a:lnTo>
                  <a:lnTo>
                    <a:pt x="322" y="385"/>
                  </a:lnTo>
                  <a:lnTo>
                    <a:pt x="330" y="377"/>
                  </a:lnTo>
                  <a:lnTo>
                    <a:pt x="212" y="333"/>
                  </a:lnTo>
                  <a:lnTo>
                    <a:pt x="208" y="333"/>
                  </a:lnTo>
                  <a:lnTo>
                    <a:pt x="132" y="305"/>
                  </a:lnTo>
                  <a:lnTo>
                    <a:pt x="0" y="176"/>
                  </a:lnTo>
                  <a:lnTo>
                    <a:pt x="98" y="92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2" y="80"/>
                  </a:lnTo>
                  <a:lnTo>
                    <a:pt x="118" y="74"/>
                  </a:lnTo>
                  <a:lnTo>
                    <a:pt x="130" y="66"/>
                  </a:lnTo>
                  <a:lnTo>
                    <a:pt x="130" y="62"/>
                  </a:lnTo>
                  <a:lnTo>
                    <a:pt x="132" y="60"/>
                  </a:lnTo>
                  <a:lnTo>
                    <a:pt x="134" y="58"/>
                  </a:lnTo>
                  <a:lnTo>
                    <a:pt x="144" y="60"/>
                  </a:lnTo>
                  <a:lnTo>
                    <a:pt x="146" y="60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2" y="58"/>
                  </a:lnTo>
                  <a:lnTo>
                    <a:pt x="154" y="56"/>
                  </a:lnTo>
                  <a:lnTo>
                    <a:pt x="158" y="54"/>
                  </a:lnTo>
                  <a:lnTo>
                    <a:pt x="156" y="0"/>
                  </a:lnTo>
                  <a:lnTo>
                    <a:pt x="272" y="2"/>
                  </a:lnTo>
                  <a:lnTo>
                    <a:pt x="274" y="2"/>
                  </a:lnTo>
                  <a:lnTo>
                    <a:pt x="278" y="2"/>
                  </a:lnTo>
                  <a:lnTo>
                    <a:pt x="394" y="4"/>
                  </a:lnTo>
                  <a:lnTo>
                    <a:pt x="406" y="4"/>
                  </a:lnTo>
                  <a:lnTo>
                    <a:pt x="492" y="6"/>
                  </a:lnTo>
                  <a:lnTo>
                    <a:pt x="496" y="6"/>
                  </a:lnTo>
                  <a:lnTo>
                    <a:pt x="496" y="6"/>
                  </a:lnTo>
                  <a:lnTo>
                    <a:pt x="496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3306" y="2458"/>
              <a:ext cx="368" cy="479"/>
            </a:xfrm>
            <a:custGeom>
              <a:avLst/>
              <a:gdLst>
                <a:gd name="T0" fmla="*/ 368 w 368"/>
                <a:gd name="T1" fmla="*/ 92 h 479"/>
                <a:gd name="T2" fmla="*/ 340 w 368"/>
                <a:gd name="T3" fmla="*/ 413 h 479"/>
                <a:gd name="T4" fmla="*/ 332 w 368"/>
                <a:gd name="T5" fmla="*/ 415 h 479"/>
                <a:gd name="T6" fmla="*/ 316 w 368"/>
                <a:gd name="T7" fmla="*/ 417 h 479"/>
                <a:gd name="T8" fmla="*/ 310 w 368"/>
                <a:gd name="T9" fmla="*/ 421 h 479"/>
                <a:gd name="T10" fmla="*/ 304 w 368"/>
                <a:gd name="T11" fmla="*/ 425 h 479"/>
                <a:gd name="T12" fmla="*/ 272 w 368"/>
                <a:gd name="T13" fmla="*/ 439 h 479"/>
                <a:gd name="T14" fmla="*/ 266 w 368"/>
                <a:gd name="T15" fmla="*/ 447 h 479"/>
                <a:gd name="T16" fmla="*/ 262 w 368"/>
                <a:gd name="T17" fmla="*/ 453 h 479"/>
                <a:gd name="T18" fmla="*/ 252 w 368"/>
                <a:gd name="T19" fmla="*/ 451 h 479"/>
                <a:gd name="T20" fmla="*/ 248 w 368"/>
                <a:gd name="T21" fmla="*/ 449 h 479"/>
                <a:gd name="T22" fmla="*/ 234 w 368"/>
                <a:gd name="T23" fmla="*/ 467 h 479"/>
                <a:gd name="T24" fmla="*/ 216 w 368"/>
                <a:gd name="T25" fmla="*/ 471 h 479"/>
                <a:gd name="T26" fmla="*/ 210 w 368"/>
                <a:gd name="T27" fmla="*/ 437 h 479"/>
                <a:gd name="T28" fmla="*/ 206 w 368"/>
                <a:gd name="T29" fmla="*/ 431 h 479"/>
                <a:gd name="T30" fmla="*/ 202 w 368"/>
                <a:gd name="T31" fmla="*/ 429 h 479"/>
                <a:gd name="T32" fmla="*/ 176 w 368"/>
                <a:gd name="T33" fmla="*/ 413 h 479"/>
                <a:gd name="T34" fmla="*/ 162 w 368"/>
                <a:gd name="T35" fmla="*/ 409 h 479"/>
                <a:gd name="T36" fmla="*/ 154 w 368"/>
                <a:gd name="T37" fmla="*/ 407 h 479"/>
                <a:gd name="T38" fmla="*/ 150 w 368"/>
                <a:gd name="T39" fmla="*/ 405 h 479"/>
                <a:gd name="T40" fmla="*/ 148 w 368"/>
                <a:gd name="T41" fmla="*/ 399 h 479"/>
                <a:gd name="T42" fmla="*/ 144 w 368"/>
                <a:gd name="T43" fmla="*/ 391 h 479"/>
                <a:gd name="T44" fmla="*/ 92 w 368"/>
                <a:gd name="T45" fmla="*/ 349 h 479"/>
                <a:gd name="T46" fmla="*/ 80 w 368"/>
                <a:gd name="T47" fmla="*/ 321 h 479"/>
                <a:gd name="T48" fmla="*/ 86 w 368"/>
                <a:gd name="T49" fmla="*/ 303 h 479"/>
                <a:gd name="T50" fmla="*/ 84 w 368"/>
                <a:gd name="T51" fmla="*/ 293 h 479"/>
                <a:gd name="T52" fmla="*/ 76 w 368"/>
                <a:gd name="T53" fmla="*/ 281 h 479"/>
                <a:gd name="T54" fmla="*/ 68 w 368"/>
                <a:gd name="T55" fmla="*/ 268 h 479"/>
                <a:gd name="T56" fmla="*/ 38 w 368"/>
                <a:gd name="T57" fmla="*/ 270 h 479"/>
                <a:gd name="T58" fmla="*/ 16 w 368"/>
                <a:gd name="T59" fmla="*/ 268 h 479"/>
                <a:gd name="T60" fmla="*/ 6 w 368"/>
                <a:gd name="T61" fmla="*/ 252 h 479"/>
                <a:gd name="T62" fmla="*/ 0 w 368"/>
                <a:gd name="T63" fmla="*/ 242 h 479"/>
                <a:gd name="T64" fmla="*/ 12 w 368"/>
                <a:gd name="T65" fmla="*/ 230 h 479"/>
                <a:gd name="T66" fmla="*/ 26 w 368"/>
                <a:gd name="T67" fmla="*/ 222 h 479"/>
                <a:gd name="T68" fmla="*/ 30 w 368"/>
                <a:gd name="T69" fmla="*/ 200 h 479"/>
                <a:gd name="T70" fmla="*/ 38 w 368"/>
                <a:gd name="T71" fmla="*/ 188 h 479"/>
                <a:gd name="T72" fmla="*/ 58 w 368"/>
                <a:gd name="T73" fmla="*/ 174 h 479"/>
                <a:gd name="T74" fmla="*/ 60 w 368"/>
                <a:gd name="T75" fmla="*/ 154 h 479"/>
                <a:gd name="T76" fmla="*/ 44 w 368"/>
                <a:gd name="T77" fmla="*/ 144 h 479"/>
                <a:gd name="T78" fmla="*/ 34 w 368"/>
                <a:gd name="T79" fmla="*/ 128 h 479"/>
                <a:gd name="T80" fmla="*/ 36 w 368"/>
                <a:gd name="T81" fmla="*/ 112 h 479"/>
                <a:gd name="T82" fmla="*/ 34 w 368"/>
                <a:gd name="T83" fmla="*/ 96 h 479"/>
                <a:gd name="T84" fmla="*/ 32 w 368"/>
                <a:gd name="T85" fmla="*/ 74 h 479"/>
                <a:gd name="T86" fmla="*/ 52 w 368"/>
                <a:gd name="T87" fmla="*/ 62 h 479"/>
                <a:gd name="T88" fmla="*/ 56 w 368"/>
                <a:gd name="T89" fmla="*/ 36 h 479"/>
                <a:gd name="T90" fmla="*/ 68 w 368"/>
                <a:gd name="T91" fmla="*/ 40 h 479"/>
                <a:gd name="T92" fmla="*/ 80 w 368"/>
                <a:gd name="T93" fmla="*/ 48 h 479"/>
                <a:gd name="T94" fmla="*/ 82 w 368"/>
                <a:gd name="T95" fmla="*/ 44 h 479"/>
                <a:gd name="T96" fmla="*/ 90 w 368"/>
                <a:gd name="T97" fmla="*/ 42 h 479"/>
                <a:gd name="T98" fmla="*/ 104 w 368"/>
                <a:gd name="T99" fmla="*/ 40 h 479"/>
                <a:gd name="T100" fmla="*/ 116 w 368"/>
                <a:gd name="T101" fmla="*/ 36 h 479"/>
                <a:gd name="T102" fmla="*/ 120 w 368"/>
                <a:gd name="T103" fmla="*/ 30 h 479"/>
                <a:gd name="T104" fmla="*/ 142 w 368"/>
                <a:gd name="T105" fmla="*/ 28 h 479"/>
                <a:gd name="T106" fmla="*/ 152 w 368"/>
                <a:gd name="T107" fmla="*/ 22 h 479"/>
                <a:gd name="T108" fmla="*/ 162 w 368"/>
                <a:gd name="T109" fmla="*/ 20 h 479"/>
                <a:gd name="T110" fmla="*/ 166 w 368"/>
                <a:gd name="T111" fmla="*/ 12 h 479"/>
                <a:gd name="T112" fmla="*/ 176 w 368"/>
                <a:gd name="T113" fmla="*/ 14 h 479"/>
                <a:gd name="T114" fmla="*/ 186 w 368"/>
                <a:gd name="T115" fmla="*/ 12 h 479"/>
                <a:gd name="T116" fmla="*/ 198 w 368"/>
                <a:gd name="T117" fmla="*/ 10 h 479"/>
                <a:gd name="T118" fmla="*/ 212 w 368"/>
                <a:gd name="T119" fmla="*/ 4 h 479"/>
                <a:gd name="T120" fmla="*/ 228 w 368"/>
                <a:gd name="T121" fmla="*/ 4 h 479"/>
                <a:gd name="T122" fmla="*/ 236 w 368"/>
                <a:gd name="T123" fmla="*/ 0 h 479"/>
                <a:gd name="T124" fmla="*/ 244 w 368"/>
                <a:gd name="T12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8" h="479">
                  <a:moveTo>
                    <a:pt x="244" y="0"/>
                  </a:moveTo>
                  <a:lnTo>
                    <a:pt x="246" y="2"/>
                  </a:lnTo>
                  <a:lnTo>
                    <a:pt x="368" y="92"/>
                  </a:lnTo>
                  <a:lnTo>
                    <a:pt x="260" y="164"/>
                  </a:lnTo>
                  <a:lnTo>
                    <a:pt x="342" y="413"/>
                  </a:lnTo>
                  <a:lnTo>
                    <a:pt x="340" y="413"/>
                  </a:lnTo>
                  <a:lnTo>
                    <a:pt x="334" y="413"/>
                  </a:lnTo>
                  <a:lnTo>
                    <a:pt x="334" y="415"/>
                  </a:lnTo>
                  <a:lnTo>
                    <a:pt x="332" y="415"/>
                  </a:lnTo>
                  <a:lnTo>
                    <a:pt x="326" y="417"/>
                  </a:lnTo>
                  <a:lnTo>
                    <a:pt x="320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2" y="419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5"/>
                  </a:lnTo>
                  <a:lnTo>
                    <a:pt x="304" y="425"/>
                  </a:lnTo>
                  <a:lnTo>
                    <a:pt x="286" y="439"/>
                  </a:lnTo>
                  <a:lnTo>
                    <a:pt x="276" y="439"/>
                  </a:lnTo>
                  <a:lnTo>
                    <a:pt x="272" y="439"/>
                  </a:lnTo>
                  <a:lnTo>
                    <a:pt x="268" y="443"/>
                  </a:lnTo>
                  <a:lnTo>
                    <a:pt x="266" y="445"/>
                  </a:lnTo>
                  <a:lnTo>
                    <a:pt x="266" y="447"/>
                  </a:lnTo>
                  <a:lnTo>
                    <a:pt x="264" y="449"/>
                  </a:lnTo>
                  <a:lnTo>
                    <a:pt x="262" y="451"/>
                  </a:lnTo>
                  <a:lnTo>
                    <a:pt x="262" y="453"/>
                  </a:lnTo>
                  <a:lnTo>
                    <a:pt x="260" y="451"/>
                  </a:lnTo>
                  <a:lnTo>
                    <a:pt x="254" y="451"/>
                  </a:lnTo>
                  <a:lnTo>
                    <a:pt x="252" y="451"/>
                  </a:lnTo>
                  <a:lnTo>
                    <a:pt x="252" y="449"/>
                  </a:lnTo>
                  <a:lnTo>
                    <a:pt x="250" y="449"/>
                  </a:lnTo>
                  <a:lnTo>
                    <a:pt x="248" y="449"/>
                  </a:lnTo>
                  <a:lnTo>
                    <a:pt x="238" y="461"/>
                  </a:lnTo>
                  <a:lnTo>
                    <a:pt x="238" y="465"/>
                  </a:lnTo>
                  <a:lnTo>
                    <a:pt x="234" y="467"/>
                  </a:lnTo>
                  <a:lnTo>
                    <a:pt x="228" y="479"/>
                  </a:lnTo>
                  <a:lnTo>
                    <a:pt x="222" y="475"/>
                  </a:lnTo>
                  <a:lnTo>
                    <a:pt x="216" y="471"/>
                  </a:lnTo>
                  <a:lnTo>
                    <a:pt x="212" y="467"/>
                  </a:lnTo>
                  <a:lnTo>
                    <a:pt x="210" y="459"/>
                  </a:lnTo>
                  <a:lnTo>
                    <a:pt x="210" y="437"/>
                  </a:lnTo>
                  <a:lnTo>
                    <a:pt x="210" y="437"/>
                  </a:lnTo>
                  <a:lnTo>
                    <a:pt x="208" y="431"/>
                  </a:lnTo>
                  <a:lnTo>
                    <a:pt x="206" y="431"/>
                  </a:lnTo>
                  <a:lnTo>
                    <a:pt x="204" y="429"/>
                  </a:lnTo>
                  <a:lnTo>
                    <a:pt x="204" y="429"/>
                  </a:lnTo>
                  <a:lnTo>
                    <a:pt x="202" y="429"/>
                  </a:lnTo>
                  <a:lnTo>
                    <a:pt x="200" y="429"/>
                  </a:lnTo>
                  <a:lnTo>
                    <a:pt x="180" y="417"/>
                  </a:lnTo>
                  <a:lnTo>
                    <a:pt x="176" y="413"/>
                  </a:lnTo>
                  <a:lnTo>
                    <a:pt x="172" y="409"/>
                  </a:lnTo>
                  <a:lnTo>
                    <a:pt x="170" y="409"/>
                  </a:lnTo>
                  <a:lnTo>
                    <a:pt x="162" y="409"/>
                  </a:lnTo>
                  <a:lnTo>
                    <a:pt x="160" y="407"/>
                  </a:lnTo>
                  <a:lnTo>
                    <a:pt x="154" y="407"/>
                  </a:lnTo>
                  <a:lnTo>
                    <a:pt x="154" y="407"/>
                  </a:lnTo>
                  <a:lnTo>
                    <a:pt x="152" y="407"/>
                  </a:lnTo>
                  <a:lnTo>
                    <a:pt x="152" y="405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48" y="403"/>
                  </a:lnTo>
                  <a:lnTo>
                    <a:pt x="148" y="399"/>
                  </a:lnTo>
                  <a:lnTo>
                    <a:pt x="148" y="395"/>
                  </a:lnTo>
                  <a:lnTo>
                    <a:pt x="144" y="391"/>
                  </a:lnTo>
                  <a:lnTo>
                    <a:pt x="144" y="391"/>
                  </a:lnTo>
                  <a:lnTo>
                    <a:pt x="140" y="389"/>
                  </a:lnTo>
                  <a:lnTo>
                    <a:pt x="126" y="385"/>
                  </a:lnTo>
                  <a:lnTo>
                    <a:pt x="92" y="349"/>
                  </a:lnTo>
                  <a:lnTo>
                    <a:pt x="80" y="329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15"/>
                  </a:lnTo>
                  <a:lnTo>
                    <a:pt x="84" y="307"/>
                  </a:lnTo>
                  <a:lnTo>
                    <a:pt x="86" y="303"/>
                  </a:lnTo>
                  <a:lnTo>
                    <a:pt x="88" y="297"/>
                  </a:lnTo>
                  <a:lnTo>
                    <a:pt x="86" y="293"/>
                  </a:lnTo>
                  <a:lnTo>
                    <a:pt x="84" y="293"/>
                  </a:lnTo>
                  <a:lnTo>
                    <a:pt x="80" y="285"/>
                  </a:lnTo>
                  <a:lnTo>
                    <a:pt x="78" y="285"/>
                  </a:lnTo>
                  <a:lnTo>
                    <a:pt x="76" y="281"/>
                  </a:lnTo>
                  <a:lnTo>
                    <a:pt x="76" y="277"/>
                  </a:lnTo>
                  <a:lnTo>
                    <a:pt x="72" y="270"/>
                  </a:lnTo>
                  <a:lnTo>
                    <a:pt x="68" y="268"/>
                  </a:lnTo>
                  <a:lnTo>
                    <a:pt x="52" y="268"/>
                  </a:lnTo>
                  <a:lnTo>
                    <a:pt x="46" y="270"/>
                  </a:lnTo>
                  <a:lnTo>
                    <a:pt x="38" y="270"/>
                  </a:lnTo>
                  <a:lnTo>
                    <a:pt x="36" y="268"/>
                  </a:lnTo>
                  <a:lnTo>
                    <a:pt x="30" y="270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6" y="260"/>
                  </a:lnTo>
                  <a:lnTo>
                    <a:pt x="6" y="252"/>
                  </a:lnTo>
                  <a:lnTo>
                    <a:pt x="2" y="250"/>
                  </a:lnTo>
                  <a:lnTo>
                    <a:pt x="2" y="246"/>
                  </a:lnTo>
                  <a:lnTo>
                    <a:pt x="0" y="242"/>
                  </a:lnTo>
                  <a:lnTo>
                    <a:pt x="2" y="238"/>
                  </a:lnTo>
                  <a:lnTo>
                    <a:pt x="4" y="236"/>
                  </a:lnTo>
                  <a:lnTo>
                    <a:pt x="12" y="230"/>
                  </a:lnTo>
                  <a:lnTo>
                    <a:pt x="16" y="228"/>
                  </a:lnTo>
                  <a:lnTo>
                    <a:pt x="20" y="226"/>
                  </a:lnTo>
                  <a:lnTo>
                    <a:pt x="26" y="222"/>
                  </a:lnTo>
                  <a:lnTo>
                    <a:pt x="26" y="218"/>
                  </a:lnTo>
                  <a:lnTo>
                    <a:pt x="30" y="214"/>
                  </a:lnTo>
                  <a:lnTo>
                    <a:pt x="30" y="200"/>
                  </a:lnTo>
                  <a:lnTo>
                    <a:pt x="30" y="196"/>
                  </a:lnTo>
                  <a:lnTo>
                    <a:pt x="32" y="192"/>
                  </a:lnTo>
                  <a:lnTo>
                    <a:pt x="38" y="188"/>
                  </a:lnTo>
                  <a:lnTo>
                    <a:pt x="50" y="182"/>
                  </a:lnTo>
                  <a:lnTo>
                    <a:pt x="56" y="178"/>
                  </a:lnTo>
                  <a:lnTo>
                    <a:pt x="58" y="174"/>
                  </a:lnTo>
                  <a:lnTo>
                    <a:pt x="60" y="170"/>
                  </a:lnTo>
                  <a:lnTo>
                    <a:pt x="62" y="158"/>
                  </a:lnTo>
                  <a:lnTo>
                    <a:pt x="60" y="154"/>
                  </a:lnTo>
                  <a:lnTo>
                    <a:pt x="58" y="150"/>
                  </a:lnTo>
                  <a:lnTo>
                    <a:pt x="52" y="148"/>
                  </a:lnTo>
                  <a:lnTo>
                    <a:pt x="44" y="144"/>
                  </a:lnTo>
                  <a:lnTo>
                    <a:pt x="40" y="138"/>
                  </a:lnTo>
                  <a:lnTo>
                    <a:pt x="38" y="136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4" y="118"/>
                  </a:lnTo>
                  <a:lnTo>
                    <a:pt x="36" y="11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28" y="84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44" y="66"/>
                  </a:lnTo>
                  <a:lnTo>
                    <a:pt x="52" y="62"/>
                  </a:lnTo>
                  <a:lnTo>
                    <a:pt x="54" y="58"/>
                  </a:lnTo>
                  <a:lnTo>
                    <a:pt x="58" y="48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8" y="40"/>
                  </a:lnTo>
                  <a:lnTo>
                    <a:pt x="76" y="44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2"/>
                  </a:lnTo>
                  <a:lnTo>
                    <a:pt x="90" y="42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22" y="28"/>
                  </a:lnTo>
                  <a:lnTo>
                    <a:pt x="132" y="28"/>
                  </a:lnTo>
                  <a:lnTo>
                    <a:pt x="142" y="28"/>
                  </a:lnTo>
                  <a:lnTo>
                    <a:pt x="146" y="28"/>
                  </a:lnTo>
                  <a:lnTo>
                    <a:pt x="150" y="24"/>
                  </a:lnTo>
                  <a:lnTo>
                    <a:pt x="152" y="22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4" y="20"/>
                  </a:lnTo>
                  <a:lnTo>
                    <a:pt x="164" y="14"/>
                  </a:lnTo>
                  <a:lnTo>
                    <a:pt x="166" y="12"/>
                  </a:lnTo>
                  <a:lnTo>
                    <a:pt x="168" y="10"/>
                  </a:lnTo>
                  <a:lnTo>
                    <a:pt x="170" y="12"/>
                  </a:lnTo>
                  <a:lnTo>
                    <a:pt x="176" y="14"/>
                  </a:lnTo>
                  <a:lnTo>
                    <a:pt x="180" y="14"/>
                  </a:lnTo>
                  <a:lnTo>
                    <a:pt x="182" y="14"/>
                  </a:lnTo>
                  <a:lnTo>
                    <a:pt x="186" y="12"/>
                  </a:lnTo>
                  <a:lnTo>
                    <a:pt x="188" y="10"/>
                  </a:lnTo>
                  <a:lnTo>
                    <a:pt x="192" y="10"/>
                  </a:lnTo>
                  <a:lnTo>
                    <a:pt x="198" y="10"/>
                  </a:lnTo>
                  <a:lnTo>
                    <a:pt x="202" y="10"/>
                  </a:lnTo>
                  <a:lnTo>
                    <a:pt x="210" y="4"/>
                  </a:lnTo>
                  <a:lnTo>
                    <a:pt x="212" y="4"/>
                  </a:lnTo>
                  <a:lnTo>
                    <a:pt x="216" y="4"/>
                  </a:lnTo>
                  <a:lnTo>
                    <a:pt x="226" y="4"/>
                  </a:lnTo>
                  <a:lnTo>
                    <a:pt x="228" y="4"/>
                  </a:lnTo>
                  <a:lnTo>
                    <a:pt x="230" y="2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38" y="0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2829" y="2484"/>
              <a:ext cx="561" cy="403"/>
            </a:xfrm>
            <a:custGeom>
              <a:avLst/>
              <a:gdLst>
                <a:gd name="T0" fmla="*/ 489 w 561"/>
                <a:gd name="T1" fmla="*/ 289 h 403"/>
                <a:gd name="T2" fmla="*/ 433 w 561"/>
                <a:gd name="T3" fmla="*/ 291 h 403"/>
                <a:gd name="T4" fmla="*/ 391 w 561"/>
                <a:gd name="T5" fmla="*/ 299 h 403"/>
                <a:gd name="T6" fmla="*/ 337 w 561"/>
                <a:gd name="T7" fmla="*/ 305 h 403"/>
                <a:gd name="T8" fmla="*/ 275 w 561"/>
                <a:gd name="T9" fmla="*/ 319 h 403"/>
                <a:gd name="T10" fmla="*/ 261 w 561"/>
                <a:gd name="T11" fmla="*/ 319 h 403"/>
                <a:gd name="T12" fmla="*/ 253 w 561"/>
                <a:gd name="T13" fmla="*/ 313 h 403"/>
                <a:gd name="T14" fmla="*/ 257 w 561"/>
                <a:gd name="T15" fmla="*/ 303 h 403"/>
                <a:gd name="T16" fmla="*/ 257 w 561"/>
                <a:gd name="T17" fmla="*/ 299 h 403"/>
                <a:gd name="T18" fmla="*/ 227 w 561"/>
                <a:gd name="T19" fmla="*/ 317 h 403"/>
                <a:gd name="T20" fmla="*/ 189 w 561"/>
                <a:gd name="T21" fmla="*/ 331 h 403"/>
                <a:gd name="T22" fmla="*/ 185 w 561"/>
                <a:gd name="T23" fmla="*/ 327 h 403"/>
                <a:gd name="T24" fmla="*/ 209 w 561"/>
                <a:gd name="T25" fmla="*/ 301 h 403"/>
                <a:gd name="T26" fmla="*/ 233 w 561"/>
                <a:gd name="T27" fmla="*/ 281 h 403"/>
                <a:gd name="T28" fmla="*/ 225 w 561"/>
                <a:gd name="T29" fmla="*/ 279 h 403"/>
                <a:gd name="T30" fmla="*/ 137 w 561"/>
                <a:gd name="T31" fmla="*/ 339 h 403"/>
                <a:gd name="T32" fmla="*/ 99 w 561"/>
                <a:gd name="T33" fmla="*/ 365 h 403"/>
                <a:gd name="T34" fmla="*/ 57 w 561"/>
                <a:gd name="T35" fmla="*/ 389 h 403"/>
                <a:gd name="T36" fmla="*/ 53 w 561"/>
                <a:gd name="T37" fmla="*/ 393 h 403"/>
                <a:gd name="T38" fmla="*/ 36 w 561"/>
                <a:gd name="T39" fmla="*/ 395 h 403"/>
                <a:gd name="T40" fmla="*/ 50 w 561"/>
                <a:gd name="T41" fmla="*/ 375 h 403"/>
                <a:gd name="T42" fmla="*/ 50 w 561"/>
                <a:gd name="T43" fmla="*/ 355 h 403"/>
                <a:gd name="T44" fmla="*/ 36 w 561"/>
                <a:gd name="T45" fmla="*/ 357 h 403"/>
                <a:gd name="T46" fmla="*/ 22 w 561"/>
                <a:gd name="T47" fmla="*/ 361 h 403"/>
                <a:gd name="T48" fmla="*/ 20 w 561"/>
                <a:gd name="T49" fmla="*/ 347 h 403"/>
                <a:gd name="T50" fmla="*/ 20 w 561"/>
                <a:gd name="T51" fmla="*/ 331 h 403"/>
                <a:gd name="T52" fmla="*/ 14 w 561"/>
                <a:gd name="T53" fmla="*/ 329 h 403"/>
                <a:gd name="T54" fmla="*/ 4 w 561"/>
                <a:gd name="T55" fmla="*/ 335 h 403"/>
                <a:gd name="T56" fmla="*/ 10 w 561"/>
                <a:gd name="T57" fmla="*/ 317 h 403"/>
                <a:gd name="T58" fmla="*/ 24 w 561"/>
                <a:gd name="T59" fmla="*/ 275 h 403"/>
                <a:gd name="T60" fmla="*/ 91 w 561"/>
                <a:gd name="T61" fmla="*/ 228 h 403"/>
                <a:gd name="T62" fmla="*/ 97 w 561"/>
                <a:gd name="T63" fmla="*/ 204 h 403"/>
                <a:gd name="T64" fmla="*/ 125 w 561"/>
                <a:gd name="T65" fmla="*/ 186 h 403"/>
                <a:gd name="T66" fmla="*/ 287 w 561"/>
                <a:gd name="T67" fmla="*/ 98 h 403"/>
                <a:gd name="T68" fmla="*/ 373 w 561"/>
                <a:gd name="T69" fmla="*/ 58 h 403"/>
                <a:gd name="T70" fmla="*/ 365 w 561"/>
                <a:gd name="T71" fmla="*/ 42 h 403"/>
                <a:gd name="T72" fmla="*/ 375 w 561"/>
                <a:gd name="T73" fmla="*/ 38 h 403"/>
                <a:gd name="T74" fmla="*/ 399 w 561"/>
                <a:gd name="T75" fmla="*/ 36 h 403"/>
                <a:gd name="T76" fmla="*/ 421 w 561"/>
                <a:gd name="T77" fmla="*/ 30 h 403"/>
                <a:gd name="T78" fmla="*/ 451 w 561"/>
                <a:gd name="T79" fmla="*/ 26 h 403"/>
                <a:gd name="T80" fmla="*/ 485 w 561"/>
                <a:gd name="T81" fmla="*/ 22 h 403"/>
                <a:gd name="T82" fmla="*/ 531 w 561"/>
                <a:gd name="T83" fmla="*/ 0 h 403"/>
                <a:gd name="T84" fmla="*/ 533 w 561"/>
                <a:gd name="T85" fmla="*/ 10 h 403"/>
                <a:gd name="T86" fmla="*/ 529 w 561"/>
                <a:gd name="T87" fmla="*/ 36 h 403"/>
                <a:gd name="T88" fmla="*/ 509 w 561"/>
                <a:gd name="T89" fmla="*/ 48 h 403"/>
                <a:gd name="T90" fmla="*/ 511 w 561"/>
                <a:gd name="T91" fmla="*/ 70 h 403"/>
                <a:gd name="T92" fmla="*/ 513 w 561"/>
                <a:gd name="T93" fmla="*/ 86 h 403"/>
                <a:gd name="T94" fmla="*/ 511 w 561"/>
                <a:gd name="T95" fmla="*/ 102 h 403"/>
                <a:gd name="T96" fmla="*/ 521 w 561"/>
                <a:gd name="T97" fmla="*/ 118 h 403"/>
                <a:gd name="T98" fmla="*/ 537 w 561"/>
                <a:gd name="T99" fmla="*/ 128 h 403"/>
                <a:gd name="T100" fmla="*/ 535 w 561"/>
                <a:gd name="T101" fmla="*/ 148 h 403"/>
                <a:gd name="T102" fmla="*/ 515 w 561"/>
                <a:gd name="T103" fmla="*/ 162 h 403"/>
                <a:gd name="T104" fmla="*/ 507 w 561"/>
                <a:gd name="T105" fmla="*/ 174 h 403"/>
                <a:gd name="T106" fmla="*/ 503 w 561"/>
                <a:gd name="T107" fmla="*/ 196 h 403"/>
                <a:gd name="T108" fmla="*/ 489 w 561"/>
                <a:gd name="T109" fmla="*/ 204 h 403"/>
                <a:gd name="T110" fmla="*/ 477 w 561"/>
                <a:gd name="T111" fmla="*/ 216 h 403"/>
                <a:gd name="T112" fmla="*/ 483 w 561"/>
                <a:gd name="T113" fmla="*/ 226 h 403"/>
                <a:gd name="T114" fmla="*/ 493 w 561"/>
                <a:gd name="T115" fmla="*/ 242 h 403"/>
                <a:gd name="T116" fmla="*/ 515 w 561"/>
                <a:gd name="T117" fmla="*/ 244 h 403"/>
                <a:gd name="T118" fmla="*/ 545 w 561"/>
                <a:gd name="T119" fmla="*/ 242 h 403"/>
                <a:gd name="T120" fmla="*/ 553 w 561"/>
                <a:gd name="T121" fmla="*/ 255 h 403"/>
                <a:gd name="T122" fmla="*/ 561 w 561"/>
                <a:gd name="T123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1" h="403">
                  <a:moveTo>
                    <a:pt x="561" y="267"/>
                  </a:moveTo>
                  <a:lnTo>
                    <a:pt x="533" y="279"/>
                  </a:lnTo>
                  <a:lnTo>
                    <a:pt x="489" y="289"/>
                  </a:lnTo>
                  <a:lnTo>
                    <a:pt x="459" y="289"/>
                  </a:lnTo>
                  <a:lnTo>
                    <a:pt x="457" y="289"/>
                  </a:lnTo>
                  <a:lnTo>
                    <a:pt x="433" y="291"/>
                  </a:lnTo>
                  <a:lnTo>
                    <a:pt x="423" y="293"/>
                  </a:lnTo>
                  <a:lnTo>
                    <a:pt x="401" y="297"/>
                  </a:lnTo>
                  <a:lnTo>
                    <a:pt x="391" y="299"/>
                  </a:lnTo>
                  <a:lnTo>
                    <a:pt x="375" y="301"/>
                  </a:lnTo>
                  <a:lnTo>
                    <a:pt x="371" y="301"/>
                  </a:lnTo>
                  <a:lnTo>
                    <a:pt x="337" y="305"/>
                  </a:lnTo>
                  <a:lnTo>
                    <a:pt x="323" y="305"/>
                  </a:lnTo>
                  <a:lnTo>
                    <a:pt x="293" y="311"/>
                  </a:lnTo>
                  <a:lnTo>
                    <a:pt x="275" y="319"/>
                  </a:lnTo>
                  <a:lnTo>
                    <a:pt x="267" y="321"/>
                  </a:lnTo>
                  <a:lnTo>
                    <a:pt x="265" y="321"/>
                  </a:lnTo>
                  <a:lnTo>
                    <a:pt x="261" y="319"/>
                  </a:lnTo>
                  <a:lnTo>
                    <a:pt x="259" y="319"/>
                  </a:lnTo>
                  <a:lnTo>
                    <a:pt x="255" y="315"/>
                  </a:lnTo>
                  <a:lnTo>
                    <a:pt x="253" y="313"/>
                  </a:lnTo>
                  <a:lnTo>
                    <a:pt x="255" y="307"/>
                  </a:lnTo>
                  <a:lnTo>
                    <a:pt x="255" y="305"/>
                  </a:lnTo>
                  <a:lnTo>
                    <a:pt x="257" y="303"/>
                  </a:lnTo>
                  <a:lnTo>
                    <a:pt x="257" y="303"/>
                  </a:lnTo>
                  <a:lnTo>
                    <a:pt x="257" y="301"/>
                  </a:lnTo>
                  <a:lnTo>
                    <a:pt x="257" y="299"/>
                  </a:lnTo>
                  <a:lnTo>
                    <a:pt x="255" y="299"/>
                  </a:lnTo>
                  <a:lnTo>
                    <a:pt x="249" y="303"/>
                  </a:lnTo>
                  <a:lnTo>
                    <a:pt x="227" y="317"/>
                  </a:lnTo>
                  <a:lnTo>
                    <a:pt x="199" y="331"/>
                  </a:lnTo>
                  <a:lnTo>
                    <a:pt x="193" y="331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5" y="329"/>
                  </a:lnTo>
                  <a:lnTo>
                    <a:pt x="185" y="327"/>
                  </a:lnTo>
                  <a:lnTo>
                    <a:pt x="185" y="325"/>
                  </a:lnTo>
                  <a:lnTo>
                    <a:pt x="197" y="311"/>
                  </a:lnTo>
                  <a:lnTo>
                    <a:pt x="209" y="301"/>
                  </a:lnTo>
                  <a:lnTo>
                    <a:pt x="233" y="285"/>
                  </a:lnTo>
                  <a:lnTo>
                    <a:pt x="233" y="283"/>
                  </a:lnTo>
                  <a:lnTo>
                    <a:pt x="233" y="281"/>
                  </a:lnTo>
                  <a:lnTo>
                    <a:pt x="233" y="279"/>
                  </a:lnTo>
                  <a:lnTo>
                    <a:pt x="229" y="279"/>
                  </a:lnTo>
                  <a:lnTo>
                    <a:pt x="225" y="279"/>
                  </a:lnTo>
                  <a:lnTo>
                    <a:pt x="203" y="291"/>
                  </a:lnTo>
                  <a:lnTo>
                    <a:pt x="187" y="301"/>
                  </a:lnTo>
                  <a:lnTo>
                    <a:pt x="137" y="339"/>
                  </a:lnTo>
                  <a:lnTo>
                    <a:pt x="119" y="349"/>
                  </a:lnTo>
                  <a:lnTo>
                    <a:pt x="107" y="359"/>
                  </a:lnTo>
                  <a:lnTo>
                    <a:pt x="99" y="365"/>
                  </a:lnTo>
                  <a:lnTo>
                    <a:pt x="87" y="365"/>
                  </a:lnTo>
                  <a:lnTo>
                    <a:pt x="81" y="367"/>
                  </a:lnTo>
                  <a:lnTo>
                    <a:pt x="57" y="389"/>
                  </a:lnTo>
                  <a:lnTo>
                    <a:pt x="57" y="391"/>
                  </a:lnTo>
                  <a:lnTo>
                    <a:pt x="53" y="393"/>
                  </a:lnTo>
                  <a:lnTo>
                    <a:pt x="53" y="393"/>
                  </a:lnTo>
                  <a:lnTo>
                    <a:pt x="48" y="397"/>
                  </a:lnTo>
                  <a:lnTo>
                    <a:pt x="40" y="403"/>
                  </a:lnTo>
                  <a:lnTo>
                    <a:pt x="36" y="395"/>
                  </a:lnTo>
                  <a:lnTo>
                    <a:pt x="34" y="391"/>
                  </a:lnTo>
                  <a:lnTo>
                    <a:pt x="50" y="377"/>
                  </a:lnTo>
                  <a:lnTo>
                    <a:pt x="50" y="375"/>
                  </a:lnTo>
                  <a:lnTo>
                    <a:pt x="50" y="373"/>
                  </a:lnTo>
                  <a:lnTo>
                    <a:pt x="50" y="361"/>
                  </a:lnTo>
                  <a:lnTo>
                    <a:pt x="50" y="355"/>
                  </a:lnTo>
                  <a:lnTo>
                    <a:pt x="44" y="355"/>
                  </a:lnTo>
                  <a:lnTo>
                    <a:pt x="40" y="355"/>
                  </a:lnTo>
                  <a:lnTo>
                    <a:pt x="36" y="357"/>
                  </a:lnTo>
                  <a:lnTo>
                    <a:pt x="28" y="365"/>
                  </a:lnTo>
                  <a:lnTo>
                    <a:pt x="22" y="365"/>
                  </a:lnTo>
                  <a:lnTo>
                    <a:pt x="22" y="361"/>
                  </a:lnTo>
                  <a:lnTo>
                    <a:pt x="18" y="361"/>
                  </a:lnTo>
                  <a:lnTo>
                    <a:pt x="18" y="359"/>
                  </a:lnTo>
                  <a:lnTo>
                    <a:pt x="20" y="347"/>
                  </a:lnTo>
                  <a:lnTo>
                    <a:pt x="18" y="341"/>
                  </a:lnTo>
                  <a:lnTo>
                    <a:pt x="18" y="339"/>
                  </a:lnTo>
                  <a:lnTo>
                    <a:pt x="20" y="331"/>
                  </a:lnTo>
                  <a:lnTo>
                    <a:pt x="18" y="329"/>
                  </a:lnTo>
                  <a:lnTo>
                    <a:pt x="16" y="329"/>
                  </a:lnTo>
                  <a:lnTo>
                    <a:pt x="14" y="329"/>
                  </a:lnTo>
                  <a:lnTo>
                    <a:pt x="10" y="331"/>
                  </a:lnTo>
                  <a:lnTo>
                    <a:pt x="6" y="333"/>
                  </a:lnTo>
                  <a:lnTo>
                    <a:pt x="4" y="335"/>
                  </a:lnTo>
                  <a:lnTo>
                    <a:pt x="0" y="331"/>
                  </a:lnTo>
                  <a:lnTo>
                    <a:pt x="8" y="325"/>
                  </a:lnTo>
                  <a:lnTo>
                    <a:pt x="10" y="317"/>
                  </a:lnTo>
                  <a:lnTo>
                    <a:pt x="0" y="301"/>
                  </a:lnTo>
                  <a:lnTo>
                    <a:pt x="16" y="283"/>
                  </a:lnTo>
                  <a:lnTo>
                    <a:pt x="24" y="275"/>
                  </a:lnTo>
                  <a:lnTo>
                    <a:pt x="30" y="269"/>
                  </a:lnTo>
                  <a:lnTo>
                    <a:pt x="83" y="230"/>
                  </a:lnTo>
                  <a:lnTo>
                    <a:pt x="91" y="228"/>
                  </a:lnTo>
                  <a:lnTo>
                    <a:pt x="93" y="228"/>
                  </a:lnTo>
                  <a:lnTo>
                    <a:pt x="101" y="226"/>
                  </a:lnTo>
                  <a:lnTo>
                    <a:pt x="97" y="204"/>
                  </a:lnTo>
                  <a:lnTo>
                    <a:pt x="99" y="202"/>
                  </a:lnTo>
                  <a:lnTo>
                    <a:pt x="111" y="196"/>
                  </a:lnTo>
                  <a:lnTo>
                    <a:pt x="125" y="186"/>
                  </a:lnTo>
                  <a:lnTo>
                    <a:pt x="255" y="116"/>
                  </a:lnTo>
                  <a:lnTo>
                    <a:pt x="261" y="110"/>
                  </a:lnTo>
                  <a:lnTo>
                    <a:pt x="287" y="98"/>
                  </a:lnTo>
                  <a:lnTo>
                    <a:pt x="291" y="96"/>
                  </a:lnTo>
                  <a:lnTo>
                    <a:pt x="295" y="94"/>
                  </a:lnTo>
                  <a:lnTo>
                    <a:pt x="373" y="58"/>
                  </a:lnTo>
                  <a:lnTo>
                    <a:pt x="365" y="44"/>
                  </a:lnTo>
                  <a:lnTo>
                    <a:pt x="365" y="44"/>
                  </a:lnTo>
                  <a:lnTo>
                    <a:pt x="365" y="42"/>
                  </a:lnTo>
                  <a:lnTo>
                    <a:pt x="365" y="42"/>
                  </a:lnTo>
                  <a:lnTo>
                    <a:pt x="373" y="38"/>
                  </a:lnTo>
                  <a:lnTo>
                    <a:pt x="375" y="38"/>
                  </a:lnTo>
                  <a:lnTo>
                    <a:pt x="391" y="36"/>
                  </a:lnTo>
                  <a:lnTo>
                    <a:pt x="395" y="36"/>
                  </a:lnTo>
                  <a:lnTo>
                    <a:pt x="399" y="36"/>
                  </a:lnTo>
                  <a:lnTo>
                    <a:pt x="403" y="36"/>
                  </a:lnTo>
                  <a:lnTo>
                    <a:pt x="409" y="34"/>
                  </a:lnTo>
                  <a:lnTo>
                    <a:pt x="421" y="30"/>
                  </a:lnTo>
                  <a:lnTo>
                    <a:pt x="439" y="28"/>
                  </a:lnTo>
                  <a:lnTo>
                    <a:pt x="445" y="28"/>
                  </a:lnTo>
                  <a:lnTo>
                    <a:pt x="451" y="26"/>
                  </a:lnTo>
                  <a:lnTo>
                    <a:pt x="469" y="22"/>
                  </a:lnTo>
                  <a:lnTo>
                    <a:pt x="477" y="22"/>
                  </a:lnTo>
                  <a:lnTo>
                    <a:pt x="485" y="22"/>
                  </a:lnTo>
                  <a:lnTo>
                    <a:pt x="503" y="14"/>
                  </a:lnTo>
                  <a:lnTo>
                    <a:pt x="509" y="12"/>
                  </a:lnTo>
                  <a:lnTo>
                    <a:pt x="531" y="0"/>
                  </a:lnTo>
                  <a:lnTo>
                    <a:pt x="535" y="2"/>
                  </a:lnTo>
                  <a:lnTo>
                    <a:pt x="537" y="2"/>
                  </a:lnTo>
                  <a:lnTo>
                    <a:pt x="533" y="10"/>
                  </a:lnTo>
                  <a:lnTo>
                    <a:pt x="535" y="22"/>
                  </a:lnTo>
                  <a:lnTo>
                    <a:pt x="531" y="32"/>
                  </a:lnTo>
                  <a:lnTo>
                    <a:pt x="529" y="36"/>
                  </a:lnTo>
                  <a:lnTo>
                    <a:pt x="521" y="40"/>
                  </a:lnTo>
                  <a:lnTo>
                    <a:pt x="513" y="46"/>
                  </a:lnTo>
                  <a:lnTo>
                    <a:pt x="509" y="48"/>
                  </a:lnTo>
                  <a:lnTo>
                    <a:pt x="507" y="52"/>
                  </a:lnTo>
                  <a:lnTo>
                    <a:pt x="505" y="58"/>
                  </a:lnTo>
                  <a:lnTo>
                    <a:pt x="511" y="70"/>
                  </a:lnTo>
                  <a:lnTo>
                    <a:pt x="513" y="72"/>
                  </a:lnTo>
                  <a:lnTo>
                    <a:pt x="513" y="76"/>
                  </a:lnTo>
                  <a:lnTo>
                    <a:pt x="513" y="86"/>
                  </a:lnTo>
                  <a:lnTo>
                    <a:pt x="511" y="92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5" y="110"/>
                  </a:lnTo>
                  <a:lnTo>
                    <a:pt x="517" y="112"/>
                  </a:lnTo>
                  <a:lnTo>
                    <a:pt x="521" y="118"/>
                  </a:lnTo>
                  <a:lnTo>
                    <a:pt x="529" y="122"/>
                  </a:lnTo>
                  <a:lnTo>
                    <a:pt x="535" y="124"/>
                  </a:lnTo>
                  <a:lnTo>
                    <a:pt x="537" y="128"/>
                  </a:lnTo>
                  <a:lnTo>
                    <a:pt x="539" y="132"/>
                  </a:lnTo>
                  <a:lnTo>
                    <a:pt x="537" y="144"/>
                  </a:lnTo>
                  <a:lnTo>
                    <a:pt x="535" y="148"/>
                  </a:lnTo>
                  <a:lnTo>
                    <a:pt x="533" y="152"/>
                  </a:lnTo>
                  <a:lnTo>
                    <a:pt x="527" y="156"/>
                  </a:lnTo>
                  <a:lnTo>
                    <a:pt x="515" y="162"/>
                  </a:lnTo>
                  <a:lnTo>
                    <a:pt x="509" y="166"/>
                  </a:lnTo>
                  <a:lnTo>
                    <a:pt x="507" y="170"/>
                  </a:lnTo>
                  <a:lnTo>
                    <a:pt x="507" y="174"/>
                  </a:lnTo>
                  <a:lnTo>
                    <a:pt x="507" y="188"/>
                  </a:lnTo>
                  <a:lnTo>
                    <a:pt x="503" y="192"/>
                  </a:lnTo>
                  <a:lnTo>
                    <a:pt x="503" y="196"/>
                  </a:lnTo>
                  <a:lnTo>
                    <a:pt x="497" y="200"/>
                  </a:lnTo>
                  <a:lnTo>
                    <a:pt x="493" y="202"/>
                  </a:lnTo>
                  <a:lnTo>
                    <a:pt x="489" y="204"/>
                  </a:lnTo>
                  <a:lnTo>
                    <a:pt x="481" y="210"/>
                  </a:lnTo>
                  <a:lnTo>
                    <a:pt x="479" y="212"/>
                  </a:lnTo>
                  <a:lnTo>
                    <a:pt x="477" y="216"/>
                  </a:lnTo>
                  <a:lnTo>
                    <a:pt x="479" y="220"/>
                  </a:lnTo>
                  <a:lnTo>
                    <a:pt x="479" y="224"/>
                  </a:lnTo>
                  <a:lnTo>
                    <a:pt x="483" y="226"/>
                  </a:lnTo>
                  <a:lnTo>
                    <a:pt x="483" y="234"/>
                  </a:lnTo>
                  <a:lnTo>
                    <a:pt x="493" y="242"/>
                  </a:lnTo>
                  <a:lnTo>
                    <a:pt x="493" y="242"/>
                  </a:lnTo>
                  <a:lnTo>
                    <a:pt x="507" y="244"/>
                  </a:lnTo>
                  <a:lnTo>
                    <a:pt x="513" y="242"/>
                  </a:lnTo>
                  <a:lnTo>
                    <a:pt x="515" y="244"/>
                  </a:lnTo>
                  <a:lnTo>
                    <a:pt x="523" y="244"/>
                  </a:lnTo>
                  <a:lnTo>
                    <a:pt x="529" y="242"/>
                  </a:lnTo>
                  <a:lnTo>
                    <a:pt x="545" y="242"/>
                  </a:lnTo>
                  <a:lnTo>
                    <a:pt x="549" y="244"/>
                  </a:lnTo>
                  <a:lnTo>
                    <a:pt x="553" y="251"/>
                  </a:lnTo>
                  <a:lnTo>
                    <a:pt x="553" y="255"/>
                  </a:lnTo>
                  <a:lnTo>
                    <a:pt x="555" y="259"/>
                  </a:lnTo>
                  <a:lnTo>
                    <a:pt x="557" y="259"/>
                  </a:lnTo>
                  <a:lnTo>
                    <a:pt x="561" y="267"/>
                  </a:lnTo>
                  <a:lnTo>
                    <a:pt x="561" y="267"/>
                  </a:lnTo>
                  <a:lnTo>
                    <a:pt x="56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4458" y="2500"/>
              <a:ext cx="566" cy="501"/>
            </a:xfrm>
            <a:custGeom>
              <a:avLst/>
              <a:gdLst>
                <a:gd name="T0" fmla="*/ 214 w 566"/>
                <a:gd name="T1" fmla="*/ 4 h 501"/>
                <a:gd name="T2" fmla="*/ 216 w 566"/>
                <a:gd name="T3" fmla="*/ 26 h 501"/>
                <a:gd name="T4" fmla="*/ 222 w 566"/>
                <a:gd name="T5" fmla="*/ 38 h 501"/>
                <a:gd name="T6" fmla="*/ 236 w 566"/>
                <a:gd name="T7" fmla="*/ 42 h 501"/>
                <a:gd name="T8" fmla="*/ 252 w 566"/>
                <a:gd name="T9" fmla="*/ 34 h 501"/>
                <a:gd name="T10" fmla="*/ 260 w 566"/>
                <a:gd name="T11" fmla="*/ 32 h 501"/>
                <a:gd name="T12" fmla="*/ 286 w 566"/>
                <a:gd name="T13" fmla="*/ 38 h 501"/>
                <a:gd name="T14" fmla="*/ 312 w 566"/>
                <a:gd name="T15" fmla="*/ 70 h 501"/>
                <a:gd name="T16" fmla="*/ 312 w 566"/>
                <a:gd name="T17" fmla="*/ 82 h 501"/>
                <a:gd name="T18" fmla="*/ 314 w 566"/>
                <a:gd name="T19" fmla="*/ 112 h 501"/>
                <a:gd name="T20" fmla="*/ 308 w 566"/>
                <a:gd name="T21" fmla="*/ 138 h 501"/>
                <a:gd name="T22" fmla="*/ 308 w 566"/>
                <a:gd name="T23" fmla="*/ 146 h 501"/>
                <a:gd name="T24" fmla="*/ 312 w 566"/>
                <a:gd name="T25" fmla="*/ 158 h 501"/>
                <a:gd name="T26" fmla="*/ 314 w 566"/>
                <a:gd name="T27" fmla="*/ 170 h 501"/>
                <a:gd name="T28" fmla="*/ 320 w 566"/>
                <a:gd name="T29" fmla="*/ 174 h 501"/>
                <a:gd name="T30" fmla="*/ 328 w 566"/>
                <a:gd name="T31" fmla="*/ 178 h 501"/>
                <a:gd name="T32" fmla="*/ 338 w 566"/>
                <a:gd name="T33" fmla="*/ 184 h 501"/>
                <a:gd name="T34" fmla="*/ 350 w 566"/>
                <a:gd name="T35" fmla="*/ 182 h 501"/>
                <a:gd name="T36" fmla="*/ 362 w 566"/>
                <a:gd name="T37" fmla="*/ 178 h 501"/>
                <a:gd name="T38" fmla="*/ 368 w 566"/>
                <a:gd name="T39" fmla="*/ 180 h 501"/>
                <a:gd name="T40" fmla="*/ 386 w 566"/>
                <a:gd name="T41" fmla="*/ 192 h 501"/>
                <a:gd name="T42" fmla="*/ 398 w 566"/>
                <a:gd name="T43" fmla="*/ 216 h 501"/>
                <a:gd name="T44" fmla="*/ 404 w 566"/>
                <a:gd name="T45" fmla="*/ 239 h 501"/>
                <a:gd name="T46" fmla="*/ 426 w 566"/>
                <a:gd name="T47" fmla="*/ 261 h 501"/>
                <a:gd name="T48" fmla="*/ 440 w 566"/>
                <a:gd name="T49" fmla="*/ 265 h 501"/>
                <a:gd name="T50" fmla="*/ 460 w 566"/>
                <a:gd name="T51" fmla="*/ 285 h 501"/>
                <a:gd name="T52" fmla="*/ 468 w 566"/>
                <a:gd name="T53" fmla="*/ 303 h 501"/>
                <a:gd name="T54" fmla="*/ 474 w 566"/>
                <a:gd name="T55" fmla="*/ 313 h 501"/>
                <a:gd name="T56" fmla="*/ 482 w 566"/>
                <a:gd name="T57" fmla="*/ 325 h 501"/>
                <a:gd name="T58" fmla="*/ 504 w 566"/>
                <a:gd name="T59" fmla="*/ 335 h 501"/>
                <a:gd name="T60" fmla="*/ 522 w 566"/>
                <a:gd name="T61" fmla="*/ 347 h 501"/>
                <a:gd name="T62" fmla="*/ 530 w 566"/>
                <a:gd name="T63" fmla="*/ 353 h 501"/>
                <a:gd name="T64" fmla="*/ 536 w 566"/>
                <a:gd name="T65" fmla="*/ 365 h 501"/>
                <a:gd name="T66" fmla="*/ 538 w 566"/>
                <a:gd name="T67" fmla="*/ 371 h 501"/>
                <a:gd name="T68" fmla="*/ 548 w 566"/>
                <a:gd name="T69" fmla="*/ 381 h 501"/>
                <a:gd name="T70" fmla="*/ 560 w 566"/>
                <a:gd name="T71" fmla="*/ 389 h 501"/>
                <a:gd name="T72" fmla="*/ 566 w 566"/>
                <a:gd name="T73" fmla="*/ 401 h 501"/>
                <a:gd name="T74" fmla="*/ 560 w 566"/>
                <a:gd name="T75" fmla="*/ 417 h 501"/>
                <a:gd name="T76" fmla="*/ 548 w 566"/>
                <a:gd name="T77" fmla="*/ 425 h 501"/>
                <a:gd name="T78" fmla="*/ 532 w 566"/>
                <a:gd name="T79" fmla="*/ 427 h 501"/>
                <a:gd name="T80" fmla="*/ 520 w 566"/>
                <a:gd name="T81" fmla="*/ 435 h 501"/>
                <a:gd name="T82" fmla="*/ 514 w 566"/>
                <a:gd name="T83" fmla="*/ 435 h 501"/>
                <a:gd name="T84" fmla="*/ 498 w 566"/>
                <a:gd name="T85" fmla="*/ 431 h 501"/>
                <a:gd name="T86" fmla="*/ 488 w 566"/>
                <a:gd name="T87" fmla="*/ 433 h 501"/>
                <a:gd name="T88" fmla="*/ 484 w 566"/>
                <a:gd name="T89" fmla="*/ 441 h 501"/>
                <a:gd name="T90" fmla="*/ 480 w 566"/>
                <a:gd name="T91" fmla="*/ 451 h 501"/>
                <a:gd name="T92" fmla="*/ 470 w 566"/>
                <a:gd name="T93" fmla="*/ 457 h 501"/>
                <a:gd name="T94" fmla="*/ 466 w 566"/>
                <a:gd name="T95" fmla="*/ 463 h 501"/>
                <a:gd name="T96" fmla="*/ 436 w 566"/>
                <a:gd name="T97" fmla="*/ 479 h 501"/>
                <a:gd name="T98" fmla="*/ 414 w 566"/>
                <a:gd name="T99" fmla="*/ 481 h 501"/>
                <a:gd name="T100" fmla="*/ 378 w 566"/>
                <a:gd name="T101" fmla="*/ 501 h 501"/>
                <a:gd name="T102" fmla="*/ 374 w 566"/>
                <a:gd name="T103" fmla="*/ 487 h 501"/>
                <a:gd name="T104" fmla="*/ 380 w 566"/>
                <a:gd name="T105" fmla="*/ 479 h 501"/>
                <a:gd name="T106" fmla="*/ 390 w 566"/>
                <a:gd name="T107" fmla="*/ 469 h 501"/>
                <a:gd name="T108" fmla="*/ 388 w 566"/>
                <a:gd name="T109" fmla="*/ 453 h 501"/>
                <a:gd name="T110" fmla="*/ 386 w 566"/>
                <a:gd name="T111" fmla="*/ 441 h 501"/>
                <a:gd name="T112" fmla="*/ 374 w 566"/>
                <a:gd name="T113" fmla="*/ 437 h 501"/>
                <a:gd name="T114" fmla="*/ 60 w 566"/>
                <a:gd name="T115" fmla="*/ 216 h 501"/>
                <a:gd name="T116" fmla="*/ 54 w 566"/>
                <a:gd name="T117" fmla="*/ 112 h 501"/>
                <a:gd name="T118" fmla="*/ 212 w 566"/>
                <a:gd name="T11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6" h="501">
                  <a:moveTo>
                    <a:pt x="212" y="0"/>
                  </a:moveTo>
                  <a:lnTo>
                    <a:pt x="212" y="2"/>
                  </a:lnTo>
                  <a:lnTo>
                    <a:pt x="214" y="4"/>
                  </a:lnTo>
                  <a:lnTo>
                    <a:pt x="218" y="16"/>
                  </a:lnTo>
                  <a:lnTo>
                    <a:pt x="218" y="20"/>
                  </a:lnTo>
                  <a:lnTo>
                    <a:pt x="216" y="26"/>
                  </a:lnTo>
                  <a:lnTo>
                    <a:pt x="216" y="28"/>
                  </a:lnTo>
                  <a:lnTo>
                    <a:pt x="218" y="34"/>
                  </a:lnTo>
                  <a:lnTo>
                    <a:pt x="222" y="38"/>
                  </a:lnTo>
                  <a:lnTo>
                    <a:pt x="226" y="40"/>
                  </a:lnTo>
                  <a:lnTo>
                    <a:pt x="232" y="40"/>
                  </a:lnTo>
                  <a:lnTo>
                    <a:pt x="236" y="42"/>
                  </a:lnTo>
                  <a:lnTo>
                    <a:pt x="240" y="42"/>
                  </a:lnTo>
                  <a:lnTo>
                    <a:pt x="244" y="40"/>
                  </a:lnTo>
                  <a:lnTo>
                    <a:pt x="252" y="34"/>
                  </a:lnTo>
                  <a:lnTo>
                    <a:pt x="256" y="32"/>
                  </a:lnTo>
                  <a:lnTo>
                    <a:pt x="256" y="32"/>
                  </a:lnTo>
                  <a:lnTo>
                    <a:pt x="260" y="32"/>
                  </a:lnTo>
                  <a:lnTo>
                    <a:pt x="272" y="32"/>
                  </a:lnTo>
                  <a:lnTo>
                    <a:pt x="282" y="36"/>
                  </a:lnTo>
                  <a:lnTo>
                    <a:pt x="286" y="38"/>
                  </a:lnTo>
                  <a:lnTo>
                    <a:pt x="310" y="60"/>
                  </a:lnTo>
                  <a:lnTo>
                    <a:pt x="310" y="64"/>
                  </a:lnTo>
                  <a:lnTo>
                    <a:pt x="312" y="70"/>
                  </a:lnTo>
                  <a:lnTo>
                    <a:pt x="312" y="74"/>
                  </a:lnTo>
                  <a:lnTo>
                    <a:pt x="312" y="78"/>
                  </a:lnTo>
                  <a:lnTo>
                    <a:pt x="312" y="82"/>
                  </a:lnTo>
                  <a:lnTo>
                    <a:pt x="312" y="86"/>
                  </a:lnTo>
                  <a:lnTo>
                    <a:pt x="312" y="92"/>
                  </a:lnTo>
                  <a:lnTo>
                    <a:pt x="314" y="112"/>
                  </a:lnTo>
                  <a:lnTo>
                    <a:pt x="314" y="116"/>
                  </a:lnTo>
                  <a:lnTo>
                    <a:pt x="308" y="136"/>
                  </a:lnTo>
                  <a:lnTo>
                    <a:pt x="308" y="138"/>
                  </a:lnTo>
                  <a:lnTo>
                    <a:pt x="306" y="140"/>
                  </a:lnTo>
                  <a:lnTo>
                    <a:pt x="306" y="142"/>
                  </a:lnTo>
                  <a:lnTo>
                    <a:pt x="308" y="146"/>
                  </a:lnTo>
                  <a:lnTo>
                    <a:pt x="308" y="150"/>
                  </a:lnTo>
                  <a:lnTo>
                    <a:pt x="310" y="152"/>
                  </a:lnTo>
                  <a:lnTo>
                    <a:pt x="312" y="158"/>
                  </a:lnTo>
                  <a:lnTo>
                    <a:pt x="312" y="158"/>
                  </a:lnTo>
                  <a:lnTo>
                    <a:pt x="314" y="166"/>
                  </a:lnTo>
                  <a:lnTo>
                    <a:pt x="314" y="170"/>
                  </a:lnTo>
                  <a:lnTo>
                    <a:pt x="316" y="172"/>
                  </a:lnTo>
                  <a:lnTo>
                    <a:pt x="320" y="174"/>
                  </a:lnTo>
                  <a:lnTo>
                    <a:pt x="320" y="174"/>
                  </a:lnTo>
                  <a:lnTo>
                    <a:pt x="324" y="176"/>
                  </a:lnTo>
                  <a:lnTo>
                    <a:pt x="326" y="176"/>
                  </a:lnTo>
                  <a:lnTo>
                    <a:pt x="328" y="178"/>
                  </a:lnTo>
                  <a:lnTo>
                    <a:pt x="332" y="182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40" y="184"/>
                  </a:lnTo>
                  <a:lnTo>
                    <a:pt x="344" y="184"/>
                  </a:lnTo>
                  <a:lnTo>
                    <a:pt x="350" y="182"/>
                  </a:lnTo>
                  <a:lnTo>
                    <a:pt x="356" y="180"/>
                  </a:lnTo>
                  <a:lnTo>
                    <a:pt x="358" y="178"/>
                  </a:lnTo>
                  <a:lnTo>
                    <a:pt x="362" y="178"/>
                  </a:lnTo>
                  <a:lnTo>
                    <a:pt x="362" y="178"/>
                  </a:lnTo>
                  <a:lnTo>
                    <a:pt x="364" y="178"/>
                  </a:lnTo>
                  <a:lnTo>
                    <a:pt x="368" y="180"/>
                  </a:lnTo>
                  <a:lnTo>
                    <a:pt x="384" y="188"/>
                  </a:lnTo>
                  <a:lnTo>
                    <a:pt x="386" y="190"/>
                  </a:lnTo>
                  <a:lnTo>
                    <a:pt x="386" y="192"/>
                  </a:lnTo>
                  <a:lnTo>
                    <a:pt x="388" y="194"/>
                  </a:lnTo>
                  <a:lnTo>
                    <a:pt x="394" y="208"/>
                  </a:lnTo>
                  <a:lnTo>
                    <a:pt x="398" y="216"/>
                  </a:lnTo>
                  <a:lnTo>
                    <a:pt x="402" y="235"/>
                  </a:lnTo>
                  <a:lnTo>
                    <a:pt x="402" y="237"/>
                  </a:lnTo>
                  <a:lnTo>
                    <a:pt x="404" y="239"/>
                  </a:lnTo>
                  <a:lnTo>
                    <a:pt x="418" y="255"/>
                  </a:lnTo>
                  <a:lnTo>
                    <a:pt x="424" y="259"/>
                  </a:lnTo>
                  <a:lnTo>
                    <a:pt x="426" y="261"/>
                  </a:lnTo>
                  <a:lnTo>
                    <a:pt x="436" y="263"/>
                  </a:lnTo>
                  <a:lnTo>
                    <a:pt x="440" y="265"/>
                  </a:lnTo>
                  <a:lnTo>
                    <a:pt x="440" y="265"/>
                  </a:lnTo>
                  <a:lnTo>
                    <a:pt x="444" y="267"/>
                  </a:lnTo>
                  <a:lnTo>
                    <a:pt x="446" y="269"/>
                  </a:lnTo>
                  <a:lnTo>
                    <a:pt x="460" y="285"/>
                  </a:lnTo>
                  <a:lnTo>
                    <a:pt x="464" y="291"/>
                  </a:lnTo>
                  <a:lnTo>
                    <a:pt x="468" y="299"/>
                  </a:lnTo>
                  <a:lnTo>
                    <a:pt x="468" y="303"/>
                  </a:lnTo>
                  <a:lnTo>
                    <a:pt x="470" y="307"/>
                  </a:lnTo>
                  <a:lnTo>
                    <a:pt x="472" y="309"/>
                  </a:lnTo>
                  <a:lnTo>
                    <a:pt x="474" y="313"/>
                  </a:lnTo>
                  <a:lnTo>
                    <a:pt x="478" y="321"/>
                  </a:lnTo>
                  <a:lnTo>
                    <a:pt x="480" y="323"/>
                  </a:lnTo>
                  <a:lnTo>
                    <a:pt x="482" y="325"/>
                  </a:lnTo>
                  <a:lnTo>
                    <a:pt x="482" y="325"/>
                  </a:lnTo>
                  <a:lnTo>
                    <a:pt x="494" y="331"/>
                  </a:lnTo>
                  <a:lnTo>
                    <a:pt x="504" y="335"/>
                  </a:lnTo>
                  <a:lnTo>
                    <a:pt x="516" y="341"/>
                  </a:lnTo>
                  <a:lnTo>
                    <a:pt x="520" y="345"/>
                  </a:lnTo>
                  <a:lnTo>
                    <a:pt x="522" y="347"/>
                  </a:lnTo>
                  <a:lnTo>
                    <a:pt x="528" y="351"/>
                  </a:lnTo>
                  <a:lnTo>
                    <a:pt x="528" y="351"/>
                  </a:lnTo>
                  <a:lnTo>
                    <a:pt x="530" y="353"/>
                  </a:lnTo>
                  <a:lnTo>
                    <a:pt x="532" y="359"/>
                  </a:lnTo>
                  <a:lnTo>
                    <a:pt x="534" y="361"/>
                  </a:lnTo>
                  <a:lnTo>
                    <a:pt x="536" y="365"/>
                  </a:lnTo>
                  <a:lnTo>
                    <a:pt x="538" y="367"/>
                  </a:lnTo>
                  <a:lnTo>
                    <a:pt x="538" y="369"/>
                  </a:lnTo>
                  <a:lnTo>
                    <a:pt x="538" y="371"/>
                  </a:lnTo>
                  <a:lnTo>
                    <a:pt x="540" y="375"/>
                  </a:lnTo>
                  <a:lnTo>
                    <a:pt x="542" y="377"/>
                  </a:lnTo>
                  <a:lnTo>
                    <a:pt x="548" y="381"/>
                  </a:lnTo>
                  <a:lnTo>
                    <a:pt x="554" y="385"/>
                  </a:lnTo>
                  <a:lnTo>
                    <a:pt x="554" y="385"/>
                  </a:lnTo>
                  <a:lnTo>
                    <a:pt x="560" y="389"/>
                  </a:lnTo>
                  <a:lnTo>
                    <a:pt x="562" y="393"/>
                  </a:lnTo>
                  <a:lnTo>
                    <a:pt x="564" y="397"/>
                  </a:lnTo>
                  <a:lnTo>
                    <a:pt x="566" y="401"/>
                  </a:lnTo>
                  <a:lnTo>
                    <a:pt x="566" y="405"/>
                  </a:lnTo>
                  <a:lnTo>
                    <a:pt x="564" y="413"/>
                  </a:lnTo>
                  <a:lnTo>
                    <a:pt x="560" y="417"/>
                  </a:lnTo>
                  <a:lnTo>
                    <a:pt x="552" y="421"/>
                  </a:lnTo>
                  <a:lnTo>
                    <a:pt x="550" y="423"/>
                  </a:lnTo>
                  <a:lnTo>
                    <a:pt x="548" y="425"/>
                  </a:lnTo>
                  <a:lnTo>
                    <a:pt x="542" y="425"/>
                  </a:lnTo>
                  <a:lnTo>
                    <a:pt x="538" y="425"/>
                  </a:lnTo>
                  <a:lnTo>
                    <a:pt x="532" y="427"/>
                  </a:lnTo>
                  <a:lnTo>
                    <a:pt x="530" y="429"/>
                  </a:lnTo>
                  <a:lnTo>
                    <a:pt x="520" y="435"/>
                  </a:lnTo>
                  <a:lnTo>
                    <a:pt x="520" y="435"/>
                  </a:lnTo>
                  <a:lnTo>
                    <a:pt x="516" y="437"/>
                  </a:lnTo>
                  <a:lnTo>
                    <a:pt x="514" y="437"/>
                  </a:lnTo>
                  <a:lnTo>
                    <a:pt x="514" y="435"/>
                  </a:lnTo>
                  <a:lnTo>
                    <a:pt x="510" y="435"/>
                  </a:lnTo>
                  <a:lnTo>
                    <a:pt x="500" y="431"/>
                  </a:lnTo>
                  <a:lnTo>
                    <a:pt x="498" y="431"/>
                  </a:lnTo>
                  <a:lnTo>
                    <a:pt x="494" y="431"/>
                  </a:lnTo>
                  <a:lnTo>
                    <a:pt x="490" y="433"/>
                  </a:lnTo>
                  <a:lnTo>
                    <a:pt x="488" y="433"/>
                  </a:lnTo>
                  <a:lnTo>
                    <a:pt x="486" y="435"/>
                  </a:lnTo>
                  <a:lnTo>
                    <a:pt x="484" y="439"/>
                  </a:lnTo>
                  <a:lnTo>
                    <a:pt x="484" y="441"/>
                  </a:lnTo>
                  <a:lnTo>
                    <a:pt x="482" y="445"/>
                  </a:lnTo>
                  <a:lnTo>
                    <a:pt x="482" y="449"/>
                  </a:lnTo>
                  <a:lnTo>
                    <a:pt x="480" y="451"/>
                  </a:lnTo>
                  <a:lnTo>
                    <a:pt x="478" y="453"/>
                  </a:lnTo>
                  <a:lnTo>
                    <a:pt x="474" y="457"/>
                  </a:lnTo>
                  <a:lnTo>
                    <a:pt x="470" y="457"/>
                  </a:lnTo>
                  <a:lnTo>
                    <a:pt x="468" y="459"/>
                  </a:lnTo>
                  <a:lnTo>
                    <a:pt x="466" y="461"/>
                  </a:lnTo>
                  <a:lnTo>
                    <a:pt x="466" y="463"/>
                  </a:lnTo>
                  <a:lnTo>
                    <a:pt x="462" y="467"/>
                  </a:lnTo>
                  <a:lnTo>
                    <a:pt x="460" y="469"/>
                  </a:lnTo>
                  <a:lnTo>
                    <a:pt x="436" y="479"/>
                  </a:lnTo>
                  <a:lnTo>
                    <a:pt x="424" y="481"/>
                  </a:lnTo>
                  <a:lnTo>
                    <a:pt x="416" y="481"/>
                  </a:lnTo>
                  <a:lnTo>
                    <a:pt x="414" y="481"/>
                  </a:lnTo>
                  <a:lnTo>
                    <a:pt x="410" y="483"/>
                  </a:lnTo>
                  <a:lnTo>
                    <a:pt x="380" y="499"/>
                  </a:lnTo>
                  <a:lnTo>
                    <a:pt x="378" y="501"/>
                  </a:lnTo>
                  <a:lnTo>
                    <a:pt x="370" y="495"/>
                  </a:lnTo>
                  <a:lnTo>
                    <a:pt x="374" y="491"/>
                  </a:lnTo>
                  <a:lnTo>
                    <a:pt x="374" y="487"/>
                  </a:lnTo>
                  <a:lnTo>
                    <a:pt x="374" y="485"/>
                  </a:lnTo>
                  <a:lnTo>
                    <a:pt x="378" y="483"/>
                  </a:lnTo>
                  <a:lnTo>
                    <a:pt x="380" y="479"/>
                  </a:lnTo>
                  <a:lnTo>
                    <a:pt x="386" y="475"/>
                  </a:lnTo>
                  <a:lnTo>
                    <a:pt x="388" y="473"/>
                  </a:lnTo>
                  <a:lnTo>
                    <a:pt x="390" y="469"/>
                  </a:lnTo>
                  <a:lnTo>
                    <a:pt x="390" y="463"/>
                  </a:lnTo>
                  <a:lnTo>
                    <a:pt x="390" y="457"/>
                  </a:lnTo>
                  <a:lnTo>
                    <a:pt x="388" y="453"/>
                  </a:lnTo>
                  <a:lnTo>
                    <a:pt x="386" y="449"/>
                  </a:lnTo>
                  <a:lnTo>
                    <a:pt x="386" y="445"/>
                  </a:lnTo>
                  <a:lnTo>
                    <a:pt x="386" y="441"/>
                  </a:lnTo>
                  <a:lnTo>
                    <a:pt x="384" y="439"/>
                  </a:lnTo>
                  <a:lnTo>
                    <a:pt x="382" y="439"/>
                  </a:lnTo>
                  <a:lnTo>
                    <a:pt x="374" y="437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0" y="172"/>
                  </a:lnTo>
                  <a:lnTo>
                    <a:pt x="54" y="112"/>
                  </a:lnTo>
                  <a:lnTo>
                    <a:pt x="56" y="110"/>
                  </a:lnTo>
                  <a:lnTo>
                    <a:pt x="156" y="3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3566" y="2550"/>
              <a:ext cx="394" cy="321"/>
            </a:xfrm>
            <a:custGeom>
              <a:avLst/>
              <a:gdLst>
                <a:gd name="T0" fmla="*/ 178 w 394"/>
                <a:gd name="T1" fmla="*/ 52 h 321"/>
                <a:gd name="T2" fmla="*/ 206 w 394"/>
                <a:gd name="T3" fmla="*/ 74 h 321"/>
                <a:gd name="T4" fmla="*/ 208 w 394"/>
                <a:gd name="T5" fmla="*/ 76 h 321"/>
                <a:gd name="T6" fmla="*/ 330 w 394"/>
                <a:gd name="T7" fmla="*/ 168 h 321"/>
                <a:gd name="T8" fmla="*/ 342 w 394"/>
                <a:gd name="T9" fmla="*/ 172 h 321"/>
                <a:gd name="T10" fmla="*/ 354 w 394"/>
                <a:gd name="T11" fmla="*/ 178 h 321"/>
                <a:gd name="T12" fmla="*/ 394 w 394"/>
                <a:gd name="T13" fmla="*/ 213 h 321"/>
                <a:gd name="T14" fmla="*/ 274 w 394"/>
                <a:gd name="T15" fmla="*/ 267 h 321"/>
                <a:gd name="T16" fmla="*/ 268 w 394"/>
                <a:gd name="T17" fmla="*/ 269 h 321"/>
                <a:gd name="T18" fmla="*/ 190 w 394"/>
                <a:gd name="T19" fmla="*/ 279 h 321"/>
                <a:gd name="T20" fmla="*/ 182 w 394"/>
                <a:gd name="T21" fmla="*/ 283 h 321"/>
                <a:gd name="T22" fmla="*/ 82 w 394"/>
                <a:gd name="T23" fmla="*/ 321 h 321"/>
                <a:gd name="T24" fmla="*/ 0 w 394"/>
                <a:gd name="T25" fmla="*/ 72 h 321"/>
                <a:gd name="T26" fmla="*/ 108 w 394"/>
                <a:gd name="T27" fmla="*/ 0 h 321"/>
                <a:gd name="T28" fmla="*/ 178 w 394"/>
                <a:gd name="T29" fmla="*/ 52 h 321"/>
                <a:gd name="T30" fmla="*/ 178 w 394"/>
                <a:gd name="T31" fmla="*/ 52 h 321"/>
                <a:gd name="T32" fmla="*/ 178 w 394"/>
                <a:gd name="T33" fmla="*/ 5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321">
                  <a:moveTo>
                    <a:pt x="178" y="52"/>
                  </a:moveTo>
                  <a:lnTo>
                    <a:pt x="206" y="74"/>
                  </a:lnTo>
                  <a:lnTo>
                    <a:pt x="208" y="76"/>
                  </a:lnTo>
                  <a:lnTo>
                    <a:pt x="330" y="168"/>
                  </a:lnTo>
                  <a:lnTo>
                    <a:pt x="342" y="172"/>
                  </a:lnTo>
                  <a:lnTo>
                    <a:pt x="354" y="178"/>
                  </a:lnTo>
                  <a:lnTo>
                    <a:pt x="394" y="213"/>
                  </a:lnTo>
                  <a:lnTo>
                    <a:pt x="274" y="267"/>
                  </a:lnTo>
                  <a:lnTo>
                    <a:pt x="268" y="269"/>
                  </a:lnTo>
                  <a:lnTo>
                    <a:pt x="190" y="279"/>
                  </a:lnTo>
                  <a:lnTo>
                    <a:pt x="182" y="283"/>
                  </a:lnTo>
                  <a:lnTo>
                    <a:pt x="82" y="321"/>
                  </a:lnTo>
                  <a:lnTo>
                    <a:pt x="0" y="72"/>
                  </a:lnTo>
                  <a:lnTo>
                    <a:pt x="108" y="0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707" y="2618"/>
              <a:ext cx="508" cy="469"/>
            </a:xfrm>
            <a:custGeom>
              <a:avLst/>
              <a:gdLst>
                <a:gd name="T0" fmla="*/ 328 w 508"/>
                <a:gd name="T1" fmla="*/ 157 h 469"/>
                <a:gd name="T2" fmla="*/ 442 w 508"/>
                <a:gd name="T3" fmla="*/ 209 h 469"/>
                <a:gd name="T4" fmla="*/ 416 w 508"/>
                <a:gd name="T5" fmla="*/ 213 h 469"/>
                <a:gd name="T6" fmla="*/ 414 w 508"/>
                <a:gd name="T7" fmla="*/ 231 h 469"/>
                <a:gd name="T8" fmla="*/ 436 w 508"/>
                <a:gd name="T9" fmla="*/ 241 h 469"/>
                <a:gd name="T10" fmla="*/ 456 w 508"/>
                <a:gd name="T11" fmla="*/ 251 h 469"/>
                <a:gd name="T12" fmla="*/ 472 w 508"/>
                <a:gd name="T13" fmla="*/ 253 h 469"/>
                <a:gd name="T14" fmla="*/ 490 w 508"/>
                <a:gd name="T15" fmla="*/ 253 h 469"/>
                <a:gd name="T16" fmla="*/ 498 w 508"/>
                <a:gd name="T17" fmla="*/ 271 h 469"/>
                <a:gd name="T18" fmla="*/ 486 w 508"/>
                <a:gd name="T19" fmla="*/ 283 h 469"/>
                <a:gd name="T20" fmla="*/ 458 w 508"/>
                <a:gd name="T21" fmla="*/ 285 h 469"/>
                <a:gd name="T22" fmla="*/ 462 w 508"/>
                <a:gd name="T23" fmla="*/ 297 h 469"/>
                <a:gd name="T24" fmla="*/ 474 w 508"/>
                <a:gd name="T25" fmla="*/ 313 h 469"/>
                <a:gd name="T26" fmla="*/ 504 w 508"/>
                <a:gd name="T27" fmla="*/ 339 h 469"/>
                <a:gd name="T28" fmla="*/ 498 w 508"/>
                <a:gd name="T29" fmla="*/ 357 h 469"/>
                <a:gd name="T30" fmla="*/ 484 w 508"/>
                <a:gd name="T31" fmla="*/ 361 h 469"/>
                <a:gd name="T32" fmla="*/ 464 w 508"/>
                <a:gd name="T33" fmla="*/ 357 h 469"/>
                <a:gd name="T34" fmla="*/ 464 w 508"/>
                <a:gd name="T35" fmla="*/ 365 h 469"/>
                <a:gd name="T36" fmla="*/ 478 w 508"/>
                <a:gd name="T37" fmla="*/ 373 h 469"/>
                <a:gd name="T38" fmla="*/ 468 w 508"/>
                <a:gd name="T39" fmla="*/ 385 h 469"/>
                <a:gd name="T40" fmla="*/ 478 w 508"/>
                <a:gd name="T41" fmla="*/ 395 h 469"/>
                <a:gd name="T42" fmla="*/ 472 w 508"/>
                <a:gd name="T43" fmla="*/ 405 h 469"/>
                <a:gd name="T44" fmla="*/ 448 w 508"/>
                <a:gd name="T45" fmla="*/ 411 h 469"/>
                <a:gd name="T46" fmla="*/ 442 w 508"/>
                <a:gd name="T47" fmla="*/ 415 h 469"/>
                <a:gd name="T48" fmla="*/ 428 w 508"/>
                <a:gd name="T49" fmla="*/ 433 h 469"/>
                <a:gd name="T50" fmla="*/ 420 w 508"/>
                <a:gd name="T51" fmla="*/ 429 h 469"/>
                <a:gd name="T52" fmla="*/ 398 w 508"/>
                <a:gd name="T53" fmla="*/ 417 h 469"/>
                <a:gd name="T54" fmla="*/ 392 w 508"/>
                <a:gd name="T55" fmla="*/ 429 h 469"/>
                <a:gd name="T56" fmla="*/ 394 w 508"/>
                <a:gd name="T57" fmla="*/ 441 h 469"/>
                <a:gd name="T58" fmla="*/ 386 w 508"/>
                <a:gd name="T59" fmla="*/ 443 h 469"/>
                <a:gd name="T60" fmla="*/ 374 w 508"/>
                <a:gd name="T61" fmla="*/ 445 h 469"/>
                <a:gd name="T62" fmla="*/ 362 w 508"/>
                <a:gd name="T63" fmla="*/ 441 h 469"/>
                <a:gd name="T64" fmla="*/ 356 w 508"/>
                <a:gd name="T65" fmla="*/ 447 h 469"/>
                <a:gd name="T66" fmla="*/ 350 w 508"/>
                <a:gd name="T67" fmla="*/ 441 h 469"/>
                <a:gd name="T68" fmla="*/ 350 w 508"/>
                <a:gd name="T69" fmla="*/ 435 h 469"/>
                <a:gd name="T70" fmla="*/ 356 w 508"/>
                <a:gd name="T71" fmla="*/ 429 h 469"/>
                <a:gd name="T72" fmla="*/ 350 w 508"/>
                <a:gd name="T73" fmla="*/ 421 h 469"/>
                <a:gd name="T74" fmla="*/ 344 w 508"/>
                <a:gd name="T75" fmla="*/ 419 h 469"/>
                <a:gd name="T76" fmla="*/ 334 w 508"/>
                <a:gd name="T77" fmla="*/ 427 h 469"/>
                <a:gd name="T78" fmla="*/ 324 w 508"/>
                <a:gd name="T79" fmla="*/ 429 h 469"/>
                <a:gd name="T80" fmla="*/ 288 w 508"/>
                <a:gd name="T81" fmla="*/ 435 h 469"/>
                <a:gd name="T82" fmla="*/ 260 w 508"/>
                <a:gd name="T83" fmla="*/ 419 h 469"/>
                <a:gd name="T84" fmla="*/ 242 w 508"/>
                <a:gd name="T85" fmla="*/ 423 h 469"/>
                <a:gd name="T86" fmla="*/ 210 w 508"/>
                <a:gd name="T87" fmla="*/ 417 h 469"/>
                <a:gd name="T88" fmla="*/ 184 w 508"/>
                <a:gd name="T89" fmla="*/ 419 h 469"/>
                <a:gd name="T90" fmla="*/ 174 w 508"/>
                <a:gd name="T91" fmla="*/ 409 h 469"/>
                <a:gd name="T92" fmla="*/ 158 w 508"/>
                <a:gd name="T93" fmla="*/ 411 h 469"/>
                <a:gd name="T94" fmla="*/ 144 w 508"/>
                <a:gd name="T95" fmla="*/ 421 h 469"/>
                <a:gd name="T96" fmla="*/ 104 w 508"/>
                <a:gd name="T97" fmla="*/ 433 h 469"/>
                <a:gd name="T98" fmla="*/ 94 w 508"/>
                <a:gd name="T99" fmla="*/ 445 h 469"/>
                <a:gd name="T100" fmla="*/ 90 w 508"/>
                <a:gd name="T101" fmla="*/ 445 h 469"/>
                <a:gd name="T102" fmla="*/ 70 w 508"/>
                <a:gd name="T103" fmla="*/ 451 h 469"/>
                <a:gd name="T104" fmla="*/ 56 w 508"/>
                <a:gd name="T105" fmla="*/ 451 h 469"/>
                <a:gd name="T106" fmla="*/ 54 w 508"/>
                <a:gd name="T107" fmla="*/ 455 h 469"/>
                <a:gd name="T108" fmla="*/ 46 w 508"/>
                <a:gd name="T109" fmla="*/ 455 h 469"/>
                <a:gd name="T110" fmla="*/ 42 w 508"/>
                <a:gd name="T111" fmla="*/ 461 h 469"/>
                <a:gd name="T112" fmla="*/ 40 w 508"/>
                <a:gd name="T113" fmla="*/ 463 h 469"/>
                <a:gd name="T114" fmla="*/ 24 w 508"/>
                <a:gd name="T115" fmla="*/ 469 h 469"/>
                <a:gd name="T116" fmla="*/ 24 w 508"/>
                <a:gd name="T117" fmla="*/ 461 h 469"/>
                <a:gd name="T118" fmla="*/ 16 w 508"/>
                <a:gd name="T119" fmla="*/ 467 h 469"/>
                <a:gd name="T120" fmla="*/ 8 w 508"/>
                <a:gd name="T121" fmla="*/ 461 h 469"/>
                <a:gd name="T122" fmla="*/ 120 w 508"/>
                <a:gd name="T12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8" h="469">
                  <a:moveTo>
                    <a:pt x="120" y="0"/>
                  </a:moveTo>
                  <a:lnTo>
                    <a:pt x="252" y="129"/>
                  </a:lnTo>
                  <a:lnTo>
                    <a:pt x="328" y="157"/>
                  </a:lnTo>
                  <a:lnTo>
                    <a:pt x="332" y="157"/>
                  </a:lnTo>
                  <a:lnTo>
                    <a:pt x="450" y="201"/>
                  </a:lnTo>
                  <a:lnTo>
                    <a:pt x="442" y="209"/>
                  </a:lnTo>
                  <a:lnTo>
                    <a:pt x="428" y="211"/>
                  </a:lnTo>
                  <a:lnTo>
                    <a:pt x="424" y="213"/>
                  </a:lnTo>
                  <a:lnTo>
                    <a:pt x="416" y="213"/>
                  </a:lnTo>
                  <a:lnTo>
                    <a:pt x="410" y="219"/>
                  </a:lnTo>
                  <a:lnTo>
                    <a:pt x="410" y="223"/>
                  </a:lnTo>
                  <a:lnTo>
                    <a:pt x="414" y="231"/>
                  </a:lnTo>
                  <a:lnTo>
                    <a:pt x="418" y="235"/>
                  </a:lnTo>
                  <a:lnTo>
                    <a:pt x="432" y="239"/>
                  </a:lnTo>
                  <a:lnTo>
                    <a:pt x="436" y="241"/>
                  </a:lnTo>
                  <a:lnTo>
                    <a:pt x="448" y="245"/>
                  </a:lnTo>
                  <a:lnTo>
                    <a:pt x="450" y="247"/>
                  </a:lnTo>
                  <a:lnTo>
                    <a:pt x="456" y="251"/>
                  </a:lnTo>
                  <a:lnTo>
                    <a:pt x="466" y="253"/>
                  </a:lnTo>
                  <a:lnTo>
                    <a:pt x="470" y="253"/>
                  </a:lnTo>
                  <a:lnTo>
                    <a:pt x="472" y="253"/>
                  </a:lnTo>
                  <a:lnTo>
                    <a:pt x="480" y="251"/>
                  </a:lnTo>
                  <a:lnTo>
                    <a:pt x="486" y="251"/>
                  </a:lnTo>
                  <a:lnTo>
                    <a:pt x="490" y="253"/>
                  </a:lnTo>
                  <a:lnTo>
                    <a:pt x="496" y="257"/>
                  </a:lnTo>
                  <a:lnTo>
                    <a:pt x="498" y="263"/>
                  </a:lnTo>
                  <a:lnTo>
                    <a:pt x="498" y="271"/>
                  </a:lnTo>
                  <a:lnTo>
                    <a:pt x="496" y="279"/>
                  </a:lnTo>
                  <a:lnTo>
                    <a:pt x="490" y="283"/>
                  </a:lnTo>
                  <a:lnTo>
                    <a:pt x="486" y="283"/>
                  </a:lnTo>
                  <a:lnTo>
                    <a:pt x="468" y="279"/>
                  </a:lnTo>
                  <a:lnTo>
                    <a:pt x="464" y="281"/>
                  </a:lnTo>
                  <a:lnTo>
                    <a:pt x="458" y="285"/>
                  </a:lnTo>
                  <a:lnTo>
                    <a:pt x="458" y="287"/>
                  </a:lnTo>
                  <a:lnTo>
                    <a:pt x="460" y="293"/>
                  </a:lnTo>
                  <a:lnTo>
                    <a:pt x="462" y="297"/>
                  </a:lnTo>
                  <a:lnTo>
                    <a:pt x="466" y="301"/>
                  </a:lnTo>
                  <a:lnTo>
                    <a:pt x="470" y="311"/>
                  </a:lnTo>
                  <a:lnTo>
                    <a:pt x="474" y="313"/>
                  </a:lnTo>
                  <a:lnTo>
                    <a:pt x="482" y="315"/>
                  </a:lnTo>
                  <a:lnTo>
                    <a:pt x="498" y="325"/>
                  </a:lnTo>
                  <a:lnTo>
                    <a:pt x="504" y="339"/>
                  </a:lnTo>
                  <a:lnTo>
                    <a:pt x="508" y="345"/>
                  </a:lnTo>
                  <a:lnTo>
                    <a:pt x="504" y="353"/>
                  </a:lnTo>
                  <a:lnTo>
                    <a:pt x="498" y="357"/>
                  </a:lnTo>
                  <a:lnTo>
                    <a:pt x="494" y="359"/>
                  </a:lnTo>
                  <a:lnTo>
                    <a:pt x="488" y="359"/>
                  </a:lnTo>
                  <a:lnTo>
                    <a:pt x="484" y="361"/>
                  </a:lnTo>
                  <a:lnTo>
                    <a:pt x="476" y="357"/>
                  </a:lnTo>
                  <a:lnTo>
                    <a:pt x="466" y="355"/>
                  </a:lnTo>
                  <a:lnTo>
                    <a:pt x="464" y="357"/>
                  </a:lnTo>
                  <a:lnTo>
                    <a:pt x="462" y="357"/>
                  </a:lnTo>
                  <a:lnTo>
                    <a:pt x="460" y="361"/>
                  </a:lnTo>
                  <a:lnTo>
                    <a:pt x="464" y="365"/>
                  </a:lnTo>
                  <a:lnTo>
                    <a:pt x="474" y="367"/>
                  </a:lnTo>
                  <a:lnTo>
                    <a:pt x="476" y="369"/>
                  </a:lnTo>
                  <a:lnTo>
                    <a:pt x="478" y="373"/>
                  </a:lnTo>
                  <a:lnTo>
                    <a:pt x="476" y="375"/>
                  </a:lnTo>
                  <a:lnTo>
                    <a:pt x="468" y="381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74" y="391"/>
                  </a:lnTo>
                  <a:lnTo>
                    <a:pt x="478" y="395"/>
                  </a:lnTo>
                  <a:lnTo>
                    <a:pt x="480" y="399"/>
                  </a:lnTo>
                  <a:lnTo>
                    <a:pt x="478" y="401"/>
                  </a:lnTo>
                  <a:lnTo>
                    <a:pt x="472" y="405"/>
                  </a:lnTo>
                  <a:lnTo>
                    <a:pt x="464" y="407"/>
                  </a:lnTo>
                  <a:lnTo>
                    <a:pt x="452" y="409"/>
                  </a:lnTo>
                  <a:lnTo>
                    <a:pt x="448" y="411"/>
                  </a:lnTo>
                  <a:lnTo>
                    <a:pt x="446" y="411"/>
                  </a:lnTo>
                  <a:lnTo>
                    <a:pt x="444" y="413"/>
                  </a:lnTo>
                  <a:lnTo>
                    <a:pt x="442" y="415"/>
                  </a:lnTo>
                  <a:lnTo>
                    <a:pt x="438" y="421"/>
                  </a:lnTo>
                  <a:lnTo>
                    <a:pt x="436" y="427"/>
                  </a:lnTo>
                  <a:lnTo>
                    <a:pt x="428" y="433"/>
                  </a:lnTo>
                  <a:lnTo>
                    <a:pt x="426" y="433"/>
                  </a:lnTo>
                  <a:lnTo>
                    <a:pt x="424" y="433"/>
                  </a:lnTo>
                  <a:lnTo>
                    <a:pt x="420" y="429"/>
                  </a:lnTo>
                  <a:lnTo>
                    <a:pt x="414" y="419"/>
                  </a:lnTo>
                  <a:lnTo>
                    <a:pt x="408" y="415"/>
                  </a:lnTo>
                  <a:lnTo>
                    <a:pt x="398" y="417"/>
                  </a:lnTo>
                  <a:lnTo>
                    <a:pt x="392" y="419"/>
                  </a:lnTo>
                  <a:lnTo>
                    <a:pt x="390" y="423"/>
                  </a:lnTo>
                  <a:lnTo>
                    <a:pt x="392" y="429"/>
                  </a:lnTo>
                  <a:lnTo>
                    <a:pt x="394" y="435"/>
                  </a:lnTo>
                  <a:lnTo>
                    <a:pt x="394" y="439"/>
                  </a:lnTo>
                  <a:lnTo>
                    <a:pt x="394" y="441"/>
                  </a:lnTo>
                  <a:lnTo>
                    <a:pt x="392" y="443"/>
                  </a:lnTo>
                  <a:lnTo>
                    <a:pt x="388" y="443"/>
                  </a:lnTo>
                  <a:lnTo>
                    <a:pt x="386" y="443"/>
                  </a:lnTo>
                  <a:lnTo>
                    <a:pt x="380" y="441"/>
                  </a:lnTo>
                  <a:lnTo>
                    <a:pt x="378" y="441"/>
                  </a:lnTo>
                  <a:lnTo>
                    <a:pt x="374" y="445"/>
                  </a:lnTo>
                  <a:lnTo>
                    <a:pt x="372" y="445"/>
                  </a:lnTo>
                  <a:lnTo>
                    <a:pt x="364" y="443"/>
                  </a:lnTo>
                  <a:lnTo>
                    <a:pt x="362" y="441"/>
                  </a:lnTo>
                  <a:lnTo>
                    <a:pt x="362" y="443"/>
                  </a:lnTo>
                  <a:lnTo>
                    <a:pt x="360" y="447"/>
                  </a:lnTo>
                  <a:lnTo>
                    <a:pt x="356" y="447"/>
                  </a:lnTo>
                  <a:lnTo>
                    <a:pt x="354" y="447"/>
                  </a:lnTo>
                  <a:lnTo>
                    <a:pt x="350" y="445"/>
                  </a:lnTo>
                  <a:lnTo>
                    <a:pt x="350" y="441"/>
                  </a:lnTo>
                  <a:lnTo>
                    <a:pt x="350" y="439"/>
                  </a:lnTo>
                  <a:lnTo>
                    <a:pt x="350" y="437"/>
                  </a:lnTo>
                  <a:lnTo>
                    <a:pt x="350" y="435"/>
                  </a:lnTo>
                  <a:lnTo>
                    <a:pt x="352" y="433"/>
                  </a:lnTo>
                  <a:lnTo>
                    <a:pt x="354" y="433"/>
                  </a:lnTo>
                  <a:lnTo>
                    <a:pt x="356" y="429"/>
                  </a:lnTo>
                  <a:lnTo>
                    <a:pt x="356" y="427"/>
                  </a:lnTo>
                  <a:lnTo>
                    <a:pt x="352" y="423"/>
                  </a:lnTo>
                  <a:lnTo>
                    <a:pt x="350" y="421"/>
                  </a:lnTo>
                  <a:lnTo>
                    <a:pt x="348" y="421"/>
                  </a:lnTo>
                  <a:lnTo>
                    <a:pt x="346" y="421"/>
                  </a:lnTo>
                  <a:lnTo>
                    <a:pt x="344" y="419"/>
                  </a:lnTo>
                  <a:lnTo>
                    <a:pt x="344" y="419"/>
                  </a:lnTo>
                  <a:lnTo>
                    <a:pt x="340" y="419"/>
                  </a:lnTo>
                  <a:lnTo>
                    <a:pt x="334" y="427"/>
                  </a:lnTo>
                  <a:lnTo>
                    <a:pt x="332" y="429"/>
                  </a:lnTo>
                  <a:lnTo>
                    <a:pt x="326" y="427"/>
                  </a:lnTo>
                  <a:lnTo>
                    <a:pt x="324" y="429"/>
                  </a:lnTo>
                  <a:lnTo>
                    <a:pt x="318" y="433"/>
                  </a:lnTo>
                  <a:lnTo>
                    <a:pt x="304" y="437"/>
                  </a:lnTo>
                  <a:lnTo>
                    <a:pt x="288" y="435"/>
                  </a:lnTo>
                  <a:lnTo>
                    <a:pt x="272" y="431"/>
                  </a:lnTo>
                  <a:lnTo>
                    <a:pt x="266" y="421"/>
                  </a:lnTo>
                  <a:lnTo>
                    <a:pt x="260" y="419"/>
                  </a:lnTo>
                  <a:lnTo>
                    <a:pt x="254" y="419"/>
                  </a:lnTo>
                  <a:lnTo>
                    <a:pt x="250" y="423"/>
                  </a:lnTo>
                  <a:lnTo>
                    <a:pt x="242" y="423"/>
                  </a:lnTo>
                  <a:lnTo>
                    <a:pt x="226" y="423"/>
                  </a:lnTo>
                  <a:lnTo>
                    <a:pt x="216" y="419"/>
                  </a:lnTo>
                  <a:lnTo>
                    <a:pt x="210" y="417"/>
                  </a:lnTo>
                  <a:lnTo>
                    <a:pt x="188" y="425"/>
                  </a:lnTo>
                  <a:lnTo>
                    <a:pt x="184" y="423"/>
                  </a:lnTo>
                  <a:lnTo>
                    <a:pt x="184" y="419"/>
                  </a:lnTo>
                  <a:lnTo>
                    <a:pt x="182" y="415"/>
                  </a:lnTo>
                  <a:lnTo>
                    <a:pt x="178" y="415"/>
                  </a:lnTo>
                  <a:lnTo>
                    <a:pt x="174" y="409"/>
                  </a:lnTo>
                  <a:lnTo>
                    <a:pt x="170" y="409"/>
                  </a:lnTo>
                  <a:lnTo>
                    <a:pt x="162" y="407"/>
                  </a:lnTo>
                  <a:lnTo>
                    <a:pt x="158" y="411"/>
                  </a:lnTo>
                  <a:lnTo>
                    <a:pt x="156" y="421"/>
                  </a:lnTo>
                  <a:lnTo>
                    <a:pt x="156" y="423"/>
                  </a:lnTo>
                  <a:lnTo>
                    <a:pt x="144" y="421"/>
                  </a:lnTo>
                  <a:lnTo>
                    <a:pt x="124" y="427"/>
                  </a:lnTo>
                  <a:lnTo>
                    <a:pt x="110" y="431"/>
                  </a:lnTo>
                  <a:lnTo>
                    <a:pt x="104" y="433"/>
                  </a:lnTo>
                  <a:lnTo>
                    <a:pt x="98" y="437"/>
                  </a:lnTo>
                  <a:lnTo>
                    <a:pt x="94" y="441"/>
                  </a:lnTo>
                  <a:lnTo>
                    <a:pt x="94" y="445"/>
                  </a:lnTo>
                  <a:lnTo>
                    <a:pt x="94" y="445"/>
                  </a:lnTo>
                  <a:lnTo>
                    <a:pt x="92" y="445"/>
                  </a:lnTo>
                  <a:lnTo>
                    <a:pt x="90" y="445"/>
                  </a:lnTo>
                  <a:lnTo>
                    <a:pt x="78" y="449"/>
                  </a:lnTo>
                  <a:lnTo>
                    <a:pt x="72" y="451"/>
                  </a:lnTo>
                  <a:lnTo>
                    <a:pt x="70" y="451"/>
                  </a:lnTo>
                  <a:lnTo>
                    <a:pt x="64" y="447"/>
                  </a:lnTo>
                  <a:lnTo>
                    <a:pt x="60" y="449"/>
                  </a:lnTo>
                  <a:lnTo>
                    <a:pt x="56" y="451"/>
                  </a:lnTo>
                  <a:lnTo>
                    <a:pt x="56" y="451"/>
                  </a:lnTo>
                  <a:lnTo>
                    <a:pt x="56" y="453"/>
                  </a:lnTo>
                  <a:lnTo>
                    <a:pt x="54" y="455"/>
                  </a:lnTo>
                  <a:lnTo>
                    <a:pt x="52" y="455"/>
                  </a:lnTo>
                  <a:lnTo>
                    <a:pt x="52" y="451"/>
                  </a:lnTo>
                  <a:lnTo>
                    <a:pt x="46" y="455"/>
                  </a:lnTo>
                  <a:lnTo>
                    <a:pt x="46" y="457"/>
                  </a:lnTo>
                  <a:lnTo>
                    <a:pt x="44" y="461"/>
                  </a:lnTo>
                  <a:lnTo>
                    <a:pt x="42" y="461"/>
                  </a:lnTo>
                  <a:lnTo>
                    <a:pt x="40" y="461"/>
                  </a:lnTo>
                  <a:lnTo>
                    <a:pt x="40" y="463"/>
                  </a:lnTo>
                  <a:lnTo>
                    <a:pt x="40" y="463"/>
                  </a:lnTo>
                  <a:lnTo>
                    <a:pt x="40" y="465"/>
                  </a:lnTo>
                  <a:lnTo>
                    <a:pt x="32" y="469"/>
                  </a:lnTo>
                  <a:lnTo>
                    <a:pt x="24" y="469"/>
                  </a:lnTo>
                  <a:lnTo>
                    <a:pt x="24" y="467"/>
                  </a:lnTo>
                  <a:lnTo>
                    <a:pt x="26" y="463"/>
                  </a:lnTo>
                  <a:lnTo>
                    <a:pt x="24" y="461"/>
                  </a:lnTo>
                  <a:lnTo>
                    <a:pt x="22" y="463"/>
                  </a:lnTo>
                  <a:lnTo>
                    <a:pt x="18" y="465"/>
                  </a:lnTo>
                  <a:lnTo>
                    <a:pt x="16" y="467"/>
                  </a:lnTo>
                  <a:lnTo>
                    <a:pt x="14" y="467"/>
                  </a:lnTo>
                  <a:lnTo>
                    <a:pt x="10" y="463"/>
                  </a:lnTo>
                  <a:lnTo>
                    <a:pt x="8" y="461"/>
                  </a:lnTo>
                  <a:lnTo>
                    <a:pt x="0" y="459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4300" y="2648"/>
              <a:ext cx="506" cy="419"/>
            </a:xfrm>
            <a:custGeom>
              <a:avLst/>
              <a:gdLst>
                <a:gd name="T0" fmla="*/ 128 w 506"/>
                <a:gd name="T1" fmla="*/ 2 h 419"/>
                <a:gd name="T2" fmla="*/ 204 w 506"/>
                <a:gd name="T3" fmla="*/ 58 h 419"/>
                <a:gd name="T4" fmla="*/ 218 w 506"/>
                <a:gd name="T5" fmla="*/ 68 h 419"/>
                <a:gd name="T6" fmla="*/ 294 w 506"/>
                <a:gd name="T7" fmla="*/ 121 h 419"/>
                <a:gd name="T8" fmla="*/ 470 w 506"/>
                <a:gd name="T9" fmla="*/ 309 h 419"/>
                <a:gd name="T10" fmla="*/ 458 w 506"/>
                <a:gd name="T11" fmla="*/ 323 h 419"/>
                <a:gd name="T12" fmla="*/ 452 w 506"/>
                <a:gd name="T13" fmla="*/ 341 h 419"/>
                <a:gd name="T14" fmla="*/ 438 w 506"/>
                <a:gd name="T15" fmla="*/ 355 h 419"/>
                <a:gd name="T16" fmla="*/ 388 w 506"/>
                <a:gd name="T17" fmla="*/ 323 h 419"/>
                <a:gd name="T18" fmla="*/ 360 w 506"/>
                <a:gd name="T19" fmla="*/ 319 h 419"/>
                <a:gd name="T20" fmla="*/ 322 w 506"/>
                <a:gd name="T21" fmla="*/ 349 h 419"/>
                <a:gd name="T22" fmla="*/ 362 w 506"/>
                <a:gd name="T23" fmla="*/ 385 h 419"/>
                <a:gd name="T24" fmla="*/ 312 w 506"/>
                <a:gd name="T25" fmla="*/ 419 h 419"/>
                <a:gd name="T26" fmla="*/ 286 w 506"/>
                <a:gd name="T27" fmla="*/ 379 h 419"/>
                <a:gd name="T28" fmla="*/ 278 w 506"/>
                <a:gd name="T29" fmla="*/ 381 h 419"/>
                <a:gd name="T30" fmla="*/ 224 w 506"/>
                <a:gd name="T31" fmla="*/ 341 h 419"/>
                <a:gd name="T32" fmla="*/ 214 w 506"/>
                <a:gd name="T33" fmla="*/ 323 h 419"/>
                <a:gd name="T34" fmla="*/ 204 w 506"/>
                <a:gd name="T35" fmla="*/ 313 h 419"/>
                <a:gd name="T36" fmla="*/ 204 w 506"/>
                <a:gd name="T37" fmla="*/ 303 h 419"/>
                <a:gd name="T38" fmla="*/ 182 w 506"/>
                <a:gd name="T39" fmla="*/ 301 h 419"/>
                <a:gd name="T40" fmla="*/ 178 w 506"/>
                <a:gd name="T41" fmla="*/ 303 h 419"/>
                <a:gd name="T42" fmla="*/ 172 w 506"/>
                <a:gd name="T43" fmla="*/ 303 h 419"/>
                <a:gd name="T44" fmla="*/ 166 w 506"/>
                <a:gd name="T45" fmla="*/ 297 h 419"/>
                <a:gd name="T46" fmla="*/ 168 w 506"/>
                <a:gd name="T47" fmla="*/ 291 h 419"/>
                <a:gd name="T48" fmla="*/ 174 w 506"/>
                <a:gd name="T49" fmla="*/ 289 h 419"/>
                <a:gd name="T50" fmla="*/ 174 w 506"/>
                <a:gd name="T51" fmla="*/ 285 h 419"/>
                <a:gd name="T52" fmla="*/ 168 w 506"/>
                <a:gd name="T53" fmla="*/ 281 h 419"/>
                <a:gd name="T54" fmla="*/ 154 w 506"/>
                <a:gd name="T55" fmla="*/ 285 h 419"/>
                <a:gd name="T56" fmla="*/ 142 w 506"/>
                <a:gd name="T57" fmla="*/ 279 h 419"/>
                <a:gd name="T58" fmla="*/ 138 w 506"/>
                <a:gd name="T59" fmla="*/ 271 h 419"/>
                <a:gd name="T60" fmla="*/ 142 w 506"/>
                <a:gd name="T61" fmla="*/ 257 h 419"/>
                <a:gd name="T62" fmla="*/ 140 w 506"/>
                <a:gd name="T63" fmla="*/ 253 h 419"/>
                <a:gd name="T64" fmla="*/ 136 w 506"/>
                <a:gd name="T65" fmla="*/ 255 h 419"/>
                <a:gd name="T66" fmla="*/ 130 w 506"/>
                <a:gd name="T67" fmla="*/ 263 h 419"/>
                <a:gd name="T68" fmla="*/ 126 w 506"/>
                <a:gd name="T69" fmla="*/ 261 h 419"/>
                <a:gd name="T70" fmla="*/ 122 w 506"/>
                <a:gd name="T71" fmla="*/ 247 h 419"/>
                <a:gd name="T72" fmla="*/ 118 w 506"/>
                <a:gd name="T73" fmla="*/ 243 h 419"/>
                <a:gd name="T74" fmla="*/ 108 w 506"/>
                <a:gd name="T75" fmla="*/ 227 h 419"/>
                <a:gd name="T76" fmla="*/ 100 w 506"/>
                <a:gd name="T77" fmla="*/ 211 h 419"/>
                <a:gd name="T78" fmla="*/ 96 w 506"/>
                <a:gd name="T79" fmla="*/ 211 h 419"/>
                <a:gd name="T80" fmla="*/ 98 w 506"/>
                <a:gd name="T81" fmla="*/ 219 h 419"/>
                <a:gd name="T82" fmla="*/ 94 w 506"/>
                <a:gd name="T83" fmla="*/ 221 h 419"/>
                <a:gd name="T84" fmla="*/ 88 w 506"/>
                <a:gd name="T85" fmla="*/ 221 h 419"/>
                <a:gd name="T86" fmla="*/ 86 w 506"/>
                <a:gd name="T87" fmla="*/ 215 h 419"/>
                <a:gd name="T88" fmla="*/ 74 w 506"/>
                <a:gd name="T89" fmla="*/ 187 h 419"/>
                <a:gd name="T90" fmla="*/ 68 w 506"/>
                <a:gd name="T91" fmla="*/ 183 h 419"/>
                <a:gd name="T92" fmla="*/ 64 w 506"/>
                <a:gd name="T93" fmla="*/ 187 h 419"/>
                <a:gd name="T94" fmla="*/ 66 w 506"/>
                <a:gd name="T95" fmla="*/ 195 h 419"/>
                <a:gd name="T96" fmla="*/ 60 w 506"/>
                <a:gd name="T97" fmla="*/ 197 h 419"/>
                <a:gd name="T98" fmla="*/ 56 w 506"/>
                <a:gd name="T99" fmla="*/ 191 h 419"/>
                <a:gd name="T100" fmla="*/ 42 w 506"/>
                <a:gd name="T101" fmla="*/ 185 h 419"/>
                <a:gd name="T102" fmla="*/ 24 w 506"/>
                <a:gd name="T103" fmla="*/ 177 h 419"/>
                <a:gd name="T104" fmla="*/ 16 w 506"/>
                <a:gd name="T105" fmla="*/ 177 h 419"/>
                <a:gd name="T106" fmla="*/ 4 w 506"/>
                <a:gd name="T107" fmla="*/ 185 h 419"/>
                <a:gd name="T108" fmla="*/ 20 w 506"/>
                <a:gd name="T109" fmla="*/ 149 h 419"/>
                <a:gd name="T110" fmla="*/ 58 w 506"/>
                <a:gd name="T111" fmla="*/ 93 h 419"/>
                <a:gd name="T112" fmla="*/ 96 w 506"/>
                <a:gd name="T113" fmla="*/ 40 h 419"/>
                <a:gd name="T114" fmla="*/ 124 w 506"/>
                <a:gd name="T115" fmla="*/ 0 h 419"/>
                <a:gd name="T116" fmla="*/ 124 w 506"/>
                <a:gd name="T117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6" h="419">
                  <a:moveTo>
                    <a:pt x="124" y="0"/>
                  </a:moveTo>
                  <a:lnTo>
                    <a:pt x="128" y="2"/>
                  </a:lnTo>
                  <a:lnTo>
                    <a:pt x="200" y="54"/>
                  </a:lnTo>
                  <a:lnTo>
                    <a:pt x="204" y="58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506" y="273"/>
                  </a:lnTo>
                  <a:lnTo>
                    <a:pt x="470" y="309"/>
                  </a:lnTo>
                  <a:lnTo>
                    <a:pt x="464" y="317"/>
                  </a:lnTo>
                  <a:lnTo>
                    <a:pt x="458" y="323"/>
                  </a:lnTo>
                  <a:lnTo>
                    <a:pt x="448" y="335"/>
                  </a:lnTo>
                  <a:lnTo>
                    <a:pt x="452" y="341"/>
                  </a:lnTo>
                  <a:lnTo>
                    <a:pt x="450" y="345"/>
                  </a:lnTo>
                  <a:lnTo>
                    <a:pt x="438" y="355"/>
                  </a:lnTo>
                  <a:lnTo>
                    <a:pt x="420" y="345"/>
                  </a:lnTo>
                  <a:lnTo>
                    <a:pt x="388" y="323"/>
                  </a:lnTo>
                  <a:lnTo>
                    <a:pt x="380" y="333"/>
                  </a:lnTo>
                  <a:lnTo>
                    <a:pt x="360" y="319"/>
                  </a:lnTo>
                  <a:lnTo>
                    <a:pt x="352" y="315"/>
                  </a:lnTo>
                  <a:lnTo>
                    <a:pt x="322" y="349"/>
                  </a:lnTo>
                  <a:lnTo>
                    <a:pt x="338" y="367"/>
                  </a:lnTo>
                  <a:lnTo>
                    <a:pt x="362" y="385"/>
                  </a:lnTo>
                  <a:lnTo>
                    <a:pt x="346" y="397"/>
                  </a:lnTo>
                  <a:lnTo>
                    <a:pt x="312" y="419"/>
                  </a:lnTo>
                  <a:lnTo>
                    <a:pt x="286" y="381"/>
                  </a:lnTo>
                  <a:lnTo>
                    <a:pt x="286" y="379"/>
                  </a:lnTo>
                  <a:lnTo>
                    <a:pt x="280" y="383"/>
                  </a:lnTo>
                  <a:lnTo>
                    <a:pt x="278" y="381"/>
                  </a:lnTo>
                  <a:lnTo>
                    <a:pt x="244" y="331"/>
                  </a:lnTo>
                  <a:lnTo>
                    <a:pt x="224" y="341"/>
                  </a:lnTo>
                  <a:lnTo>
                    <a:pt x="216" y="329"/>
                  </a:lnTo>
                  <a:lnTo>
                    <a:pt x="214" y="323"/>
                  </a:lnTo>
                  <a:lnTo>
                    <a:pt x="206" y="317"/>
                  </a:lnTo>
                  <a:lnTo>
                    <a:pt x="204" y="313"/>
                  </a:lnTo>
                  <a:lnTo>
                    <a:pt x="204" y="307"/>
                  </a:lnTo>
                  <a:lnTo>
                    <a:pt x="204" y="303"/>
                  </a:lnTo>
                  <a:lnTo>
                    <a:pt x="190" y="301"/>
                  </a:lnTo>
                  <a:lnTo>
                    <a:pt x="182" y="301"/>
                  </a:lnTo>
                  <a:lnTo>
                    <a:pt x="180" y="303"/>
                  </a:lnTo>
                  <a:lnTo>
                    <a:pt x="178" y="303"/>
                  </a:lnTo>
                  <a:lnTo>
                    <a:pt x="174" y="305"/>
                  </a:lnTo>
                  <a:lnTo>
                    <a:pt x="172" y="303"/>
                  </a:lnTo>
                  <a:lnTo>
                    <a:pt x="168" y="301"/>
                  </a:lnTo>
                  <a:lnTo>
                    <a:pt x="166" y="297"/>
                  </a:lnTo>
                  <a:lnTo>
                    <a:pt x="168" y="295"/>
                  </a:lnTo>
                  <a:lnTo>
                    <a:pt x="168" y="291"/>
                  </a:lnTo>
                  <a:lnTo>
                    <a:pt x="172" y="289"/>
                  </a:lnTo>
                  <a:lnTo>
                    <a:pt x="174" y="289"/>
                  </a:lnTo>
                  <a:lnTo>
                    <a:pt x="174" y="287"/>
                  </a:lnTo>
                  <a:lnTo>
                    <a:pt x="174" y="285"/>
                  </a:lnTo>
                  <a:lnTo>
                    <a:pt x="172" y="283"/>
                  </a:lnTo>
                  <a:lnTo>
                    <a:pt x="168" y="281"/>
                  </a:lnTo>
                  <a:lnTo>
                    <a:pt x="164" y="281"/>
                  </a:lnTo>
                  <a:lnTo>
                    <a:pt x="154" y="285"/>
                  </a:lnTo>
                  <a:lnTo>
                    <a:pt x="148" y="283"/>
                  </a:lnTo>
                  <a:lnTo>
                    <a:pt x="142" y="279"/>
                  </a:lnTo>
                  <a:lnTo>
                    <a:pt x="140" y="275"/>
                  </a:lnTo>
                  <a:lnTo>
                    <a:pt x="138" y="271"/>
                  </a:lnTo>
                  <a:lnTo>
                    <a:pt x="138" y="267"/>
                  </a:lnTo>
                  <a:lnTo>
                    <a:pt x="142" y="257"/>
                  </a:lnTo>
                  <a:lnTo>
                    <a:pt x="142" y="255"/>
                  </a:lnTo>
                  <a:lnTo>
                    <a:pt x="140" y="253"/>
                  </a:lnTo>
                  <a:lnTo>
                    <a:pt x="136" y="253"/>
                  </a:lnTo>
                  <a:lnTo>
                    <a:pt x="136" y="255"/>
                  </a:lnTo>
                  <a:lnTo>
                    <a:pt x="132" y="257"/>
                  </a:lnTo>
                  <a:lnTo>
                    <a:pt x="130" y="263"/>
                  </a:lnTo>
                  <a:lnTo>
                    <a:pt x="128" y="263"/>
                  </a:lnTo>
                  <a:lnTo>
                    <a:pt x="126" y="261"/>
                  </a:lnTo>
                  <a:lnTo>
                    <a:pt x="124" y="251"/>
                  </a:lnTo>
                  <a:lnTo>
                    <a:pt x="122" y="247"/>
                  </a:lnTo>
                  <a:lnTo>
                    <a:pt x="120" y="245"/>
                  </a:lnTo>
                  <a:lnTo>
                    <a:pt x="118" y="243"/>
                  </a:lnTo>
                  <a:lnTo>
                    <a:pt x="114" y="237"/>
                  </a:lnTo>
                  <a:lnTo>
                    <a:pt x="108" y="227"/>
                  </a:lnTo>
                  <a:lnTo>
                    <a:pt x="104" y="217"/>
                  </a:lnTo>
                  <a:lnTo>
                    <a:pt x="100" y="211"/>
                  </a:lnTo>
                  <a:lnTo>
                    <a:pt x="98" y="209"/>
                  </a:lnTo>
                  <a:lnTo>
                    <a:pt x="96" y="211"/>
                  </a:lnTo>
                  <a:lnTo>
                    <a:pt x="98" y="217"/>
                  </a:lnTo>
                  <a:lnTo>
                    <a:pt x="98" y="219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88" y="221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78" y="199"/>
                  </a:lnTo>
                  <a:lnTo>
                    <a:pt x="74" y="187"/>
                  </a:lnTo>
                  <a:lnTo>
                    <a:pt x="70" y="185"/>
                  </a:lnTo>
                  <a:lnTo>
                    <a:pt x="68" y="183"/>
                  </a:lnTo>
                  <a:lnTo>
                    <a:pt x="66" y="185"/>
                  </a:lnTo>
                  <a:lnTo>
                    <a:pt x="64" y="187"/>
                  </a:lnTo>
                  <a:lnTo>
                    <a:pt x="68" y="195"/>
                  </a:lnTo>
                  <a:lnTo>
                    <a:pt x="66" y="195"/>
                  </a:lnTo>
                  <a:lnTo>
                    <a:pt x="62" y="197"/>
                  </a:lnTo>
                  <a:lnTo>
                    <a:pt x="60" y="197"/>
                  </a:lnTo>
                  <a:lnTo>
                    <a:pt x="58" y="193"/>
                  </a:lnTo>
                  <a:lnTo>
                    <a:pt x="56" y="191"/>
                  </a:lnTo>
                  <a:lnTo>
                    <a:pt x="48" y="187"/>
                  </a:lnTo>
                  <a:lnTo>
                    <a:pt x="42" y="185"/>
                  </a:lnTo>
                  <a:lnTo>
                    <a:pt x="36" y="183"/>
                  </a:lnTo>
                  <a:lnTo>
                    <a:pt x="24" y="177"/>
                  </a:lnTo>
                  <a:lnTo>
                    <a:pt x="18" y="177"/>
                  </a:lnTo>
                  <a:lnTo>
                    <a:pt x="16" y="177"/>
                  </a:lnTo>
                  <a:lnTo>
                    <a:pt x="8" y="185"/>
                  </a:lnTo>
                  <a:lnTo>
                    <a:pt x="4" y="185"/>
                  </a:lnTo>
                  <a:lnTo>
                    <a:pt x="0" y="181"/>
                  </a:lnTo>
                  <a:lnTo>
                    <a:pt x="20" y="149"/>
                  </a:lnTo>
                  <a:lnTo>
                    <a:pt x="24" y="147"/>
                  </a:lnTo>
                  <a:lnTo>
                    <a:pt x="58" y="93"/>
                  </a:lnTo>
                  <a:lnTo>
                    <a:pt x="64" y="87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2869" y="2751"/>
              <a:ext cx="563" cy="344"/>
            </a:xfrm>
            <a:custGeom>
              <a:avLst/>
              <a:gdLst>
                <a:gd name="T0" fmla="*/ 557 w 563"/>
                <a:gd name="T1" fmla="*/ 100 h 344"/>
                <a:gd name="T2" fmla="*/ 545 w 563"/>
                <a:gd name="T3" fmla="*/ 100 h 344"/>
                <a:gd name="T4" fmla="*/ 535 w 563"/>
                <a:gd name="T5" fmla="*/ 94 h 344"/>
                <a:gd name="T6" fmla="*/ 533 w 563"/>
                <a:gd name="T7" fmla="*/ 100 h 344"/>
                <a:gd name="T8" fmla="*/ 527 w 563"/>
                <a:gd name="T9" fmla="*/ 100 h 344"/>
                <a:gd name="T10" fmla="*/ 525 w 563"/>
                <a:gd name="T11" fmla="*/ 110 h 344"/>
                <a:gd name="T12" fmla="*/ 517 w 563"/>
                <a:gd name="T13" fmla="*/ 108 h 344"/>
                <a:gd name="T14" fmla="*/ 513 w 563"/>
                <a:gd name="T15" fmla="*/ 116 h 344"/>
                <a:gd name="T16" fmla="*/ 525 w 563"/>
                <a:gd name="T17" fmla="*/ 122 h 344"/>
                <a:gd name="T18" fmla="*/ 521 w 563"/>
                <a:gd name="T19" fmla="*/ 128 h 344"/>
                <a:gd name="T20" fmla="*/ 513 w 563"/>
                <a:gd name="T21" fmla="*/ 130 h 344"/>
                <a:gd name="T22" fmla="*/ 527 w 563"/>
                <a:gd name="T23" fmla="*/ 142 h 344"/>
                <a:gd name="T24" fmla="*/ 515 w 563"/>
                <a:gd name="T25" fmla="*/ 148 h 344"/>
                <a:gd name="T26" fmla="*/ 495 w 563"/>
                <a:gd name="T27" fmla="*/ 146 h 344"/>
                <a:gd name="T28" fmla="*/ 473 w 563"/>
                <a:gd name="T29" fmla="*/ 148 h 344"/>
                <a:gd name="T30" fmla="*/ 479 w 563"/>
                <a:gd name="T31" fmla="*/ 154 h 344"/>
                <a:gd name="T32" fmla="*/ 457 w 563"/>
                <a:gd name="T33" fmla="*/ 158 h 344"/>
                <a:gd name="T34" fmla="*/ 325 w 563"/>
                <a:gd name="T35" fmla="*/ 266 h 344"/>
                <a:gd name="T36" fmla="*/ 121 w 563"/>
                <a:gd name="T37" fmla="*/ 320 h 344"/>
                <a:gd name="T38" fmla="*/ 113 w 563"/>
                <a:gd name="T39" fmla="*/ 310 h 344"/>
                <a:gd name="T40" fmla="*/ 101 w 563"/>
                <a:gd name="T41" fmla="*/ 302 h 344"/>
                <a:gd name="T42" fmla="*/ 79 w 563"/>
                <a:gd name="T43" fmla="*/ 266 h 344"/>
                <a:gd name="T44" fmla="*/ 71 w 563"/>
                <a:gd name="T45" fmla="*/ 250 h 344"/>
                <a:gd name="T46" fmla="*/ 57 w 563"/>
                <a:gd name="T47" fmla="*/ 230 h 344"/>
                <a:gd name="T48" fmla="*/ 53 w 563"/>
                <a:gd name="T49" fmla="*/ 214 h 344"/>
                <a:gd name="T50" fmla="*/ 45 w 563"/>
                <a:gd name="T51" fmla="*/ 210 h 344"/>
                <a:gd name="T52" fmla="*/ 43 w 563"/>
                <a:gd name="T53" fmla="*/ 206 h 344"/>
                <a:gd name="T54" fmla="*/ 37 w 563"/>
                <a:gd name="T55" fmla="*/ 184 h 344"/>
                <a:gd name="T56" fmla="*/ 25 w 563"/>
                <a:gd name="T57" fmla="*/ 174 h 344"/>
                <a:gd name="T58" fmla="*/ 19 w 563"/>
                <a:gd name="T59" fmla="*/ 168 h 344"/>
                <a:gd name="T60" fmla="*/ 4 w 563"/>
                <a:gd name="T61" fmla="*/ 146 h 344"/>
                <a:gd name="T62" fmla="*/ 13 w 563"/>
                <a:gd name="T63" fmla="*/ 126 h 344"/>
                <a:gd name="T64" fmla="*/ 41 w 563"/>
                <a:gd name="T65" fmla="*/ 100 h 344"/>
                <a:gd name="T66" fmla="*/ 79 w 563"/>
                <a:gd name="T67" fmla="*/ 82 h 344"/>
                <a:gd name="T68" fmla="*/ 185 w 563"/>
                <a:gd name="T69" fmla="*/ 12 h 344"/>
                <a:gd name="T70" fmla="*/ 193 w 563"/>
                <a:gd name="T71" fmla="*/ 16 h 344"/>
                <a:gd name="T72" fmla="*/ 145 w 563"/>
                <a:gd name="T73" fmla="*/ 58 h 344"/>
                <a:gd name="T74" fmla="*/ 149 w 563"/>
                <a:gd name="T75" fmla="*/ 64 h 344"/>
                <a:gd name="T76" fmla="*/ 209 w 563"/>
                <a:gd name="T77" fmla="*/ 36 h 344"/>
                <a:gd name="T78" fmla="*/ 217 w 563"/>
                <a:gd name="T79" fmla="*/ 36 h 344"/>
                <a:gd name="T80" fmla="*/ 213 w 563"/>
                <a:gd name="T81" fmla="*/ 46 h 344"/>
                <a:gd name="T82" fmla="*/ 225 w 563"/>
                <a:gd name="T83" fmla="*/ 54 h 344"/>
                <a:gd name="T84" fmla="*/ 283 w 563"/>
                <a:gd name="T85" fmla="*/ 38 h 344"/>
                <a:gd name="T86" fmla="*/ 351 w 563"/>
                <a:gd name="T87" fmla="*/ 32 h 344"/>
                <a:gd name="T88" fmla="*/ 417 w 563"/>
                <a:gd name="T89" fmla="*/ 22 h 344"/>
                <a:gd name="T90" fmla="*/ 521 w 563"/>
                <a:gd name="T91" fmla="*/ 0 h 344"/>
                <a:gd name="T92" fmla="*/ 521 w 563"/>
                <a:gd name="T93" fmla="*/ 14 h 344"/>
                <a:gd name="T94" fmla="*/ 517 w 563"/>
                <a:gd name="T95" fmla="*/ 36 h 344"/>
                <a:gd name="T96" fmla="*/ 563 w 563"/>
                <a:gd name="T97" fmla="*/ 9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3" h="344">
                  <a:moveTo>
                    <a:pt x="563" y="92"/>
                  </a:moveTo>
                  <a:lnTo>
                    <a:pt x="559" y="96"/>
                  </a:lnTo>
                  <a:lnTo>
                    <a:pt x="559" y="98"/>
                  </a:lnTo>
                  <a:lnTo>
                    <a:pt x="557" y="100"/>
                  </a:lnTo>
                  <a:lnTo>
                    <a:pt x="555" y="100"/>
                  </a:lnTo>
                  <a:lnTo>
                    <a:pt x="549" y="100"/>
                  </a:lnTo>
                  <a:lnTo>
                    <a:pt x="547" y="100"/>
                  </a:lnTo>
                  <a:lnTo>
                    <a:pt x="545" y="100"/>
                  </a:lnTo>
                  <a:lnTo>
                    <a:pt x="541" y="102"/>
                  </a:lnTo>
                  <a:lnTo>
                    <a:pt x="539" y="100"/>
                  </a:lnTo>
                  <a:lnTo>
                    <a:pt x="537" y="96"/>
                  </a:lnTo>
                  <a:lnTo>
                    <a:pt x="535" y="94"/>
                  </a:lnTo>
                  <a:lnTo>
                    <a:pt x="531" y="94"/>
                  </a:lnTo>
                  <a:lnTo>
                    <a:pt x="531" y="94"/>
                  </a:lnTo>
                  <a:lnTo>
                    <a:pt x="531" y="96"/>
                  </a:lnTo>
                  <a:lnTo>
                    <a:pt x="533" y="100"/>
                  </a:lnTo>
                  <a:lnTo>
                    <a:pt x="533" y="104"/>
                  </a:lnTo>
                  <a:lnTo>
                    <a:pt x="531" y="102"/>
                  </a:lnTo>
                  <a:lnTo>
                    <a:pt x="531" y="100"/>
                  </a:lnTo>
                  <a:lnTo>
                    <a:pt x="527" y="100"/>
                  </a:lnTo>
                  <a:lnTo>
                    <a:pt x="527" y="102"/>
                  </a:lnTo>
                  <a:lnTo>
                    <a:pt x="527" y="104"/>
                  </a:lnTo>
                  <a:lnTo>
                    <a:pt x="527" y="108"/>
                  </a:lnTo>
                  <a:lnTo>
                    <a:pt x="525" y="110"/>
                  </a:lnTo>
                  <a:lnTo>
                    <a:pt x="523" y="110"/>
                  </a:lnTo>
                  <a:lnTo>
                    <a:pt x="523" y="108"/>
                  </a:lnTo>
                  <a:lnTo>
                    <a:pt x="521" y="108"/>
                  </a:lnTo>
                  <a:lnTo>
                    <a:pt x="517" y="108"/>
                  </a:lnTo>
                  <a:lnTo>
                    <a:pt x="513" y="110"/>
                  </a:lnTo>
                  <a:lnTo>
                    <a:pt x="511" y="114"/>
                  </a:lnTo>
                  <a:lnTo>
                    <a:pt x="511" y="116"/>
                  </a:lnTo>
                  <a:lnTo>
                    <a:pt x="513" y="116"/>
                  </a:lnTo>
                  <a:lnTo>
                    <a:pt x="517" y="116"/>
                  </a:lnTo>
                  <a:lnTo>
                    <a:pt x="521" y="118"/>
                  </a:lnTo>
                  <a:lnTo>
                    <a:pt x="523" y="118"/>
                  </a:lnTo>
                  <a:lnTo>
                    <a:pt x="525" y="122"/>
                  </a:lnTo>
                  <a:lnTo>
                    <a:pt x="525" y="124"/>
                  </a:lnTo>
                  <a:lnTo>
                    <a:pt x="523" y="126"/>
                  </a:lnTo>
                  <a:lnTo>
                    <a:pt x="521" y="128"/>
                  </a:lnTo>
                  <a:lnTo>
                    <a:pt x="521" y="128"/>
                  </a:lnTo>
                  <a:lnTo>
                    <a:pt x="515" y="126"/>
                  </a:lnTo>
                  <a:lnTo>
                    <a:pt x="515" y="126"/>
                  </a:lnTo>
                  <a:lnTo>
                    <a:pt x="513" y="128"/>
                  </a:lnTo>
                  <a:lnTo>
                    <a:pt x="513" y="130"/>
                  </a:lnTo>
                  <a:lnTo>
                    <a:pt x="515" y="132"/>
                  </a:lnTo>
                  <a:lnTo>
                    <a:pt x="519" y="136"/>
                  </a:lnTo>
                  <a:lnTo>
                    <a:pt x="527" y="140"/>
                  </a:lnTo>
                  <a:lnTo>
                    <a:pt x="527" y="142"/>
                  </a:lnTo>
                  <a:lnTo>
                    <a:pt x="527" y="144"/>
                  </a:lnTo>
                  <a:lnTo>
                    <a:pt x="527" y="146"/>
                  </a:lnTo>
                  <a:lnTo>
                    <a:pt x="519" y="148"/>
                  </a:lnTo>
                  <a:lnTo>
                    <a:pt x="515" y="148"/>
                  </a:lnTo>
                  <a:lnTo>
                    <a:pt x="513" y="148"/>
                  </a:lnTo>
                  <a:lnTo>
                    <a:pt x="507" y="148"/>
                  </a:lnTo>
                  <a:lnTo>
                    <a:pt x="503" y="146"/>
                  </a:lnTo>
                  <a:lnTo>
                    <a:pt x="495" y="146"/>
                  </a:lnTo>
                  <a:lnTo>
                    <a:pt x="485" y="146"/>
                  </a:lnTo>
                  <a:lnTo>
                    <a:pt x="475" y="146"/>
                  </a:lnTo>
                  <a:lnTo>
                    <a:pt x="473" y="148"/>
                  </a:lnTo>
                  <a:lnTo>
                    <a:pt x="473" y="148"/>
                  </a:lnTo>
                  <a:lnTo>
                    <a:pt x="473" y="150"/>
                  </a:lnTo>
                  <a:lnTo>
                    <a:pt x="477" y="152"/>
                  </a:lnTo>
                  <a:lnTo>
                    <a:pt x="479" y="152"/>
                  </a:lnTo>
                  <a:lnTo>
                    <a:pt x="479" y="154"/>
                  </a:lnTo>
                  <a:lnTo>
                    <a:pt x="477" y="156"/>
                  </a:lnTo>
                  <a:lnTo>
                    <a:pt x="469" y="158"/>
                  </a:lnTo>
                  <a:lnTo>
                    <a:pt x="461" y="158"/>
                  </a:lnTo>
                  <a:lnTo>
                    <a:pt x="457" y="158"/>
                  </a:lnTo>
                  <a:lnTo>
                    <a:pt x="453" y="160"/>
                  </a:lnTo>
                  <a:lnTo>
                    <a:pt x="433" y="166"/>
                  </a:lnTo>
                  <a:lnTo>
                    <a:pt x="343" y="244"/>
                  </a:lnTo>
                  <a:lnTo>
                    <a:pt x="325" y="266"/>
                  </a:lnTo>
                  <a:lnTo>
                    <a:pt x="211" y="286"/>
                  </a:lnTo>
                  <a:lnTo>
                    <a:pt x="159" y="300"/>
                  </a:lnTo>
                  <a:lnTo>
                    <a:pt x="109" y="344"/>
                  </a:lnTo>
                  <a:lnTo>
                    <a:pt x="121" y="320"/>
                  </a:lnTo>
                  <a:lnTo>
                    <a:pt x="121" y="318"/>
                  </a:lnTo>
                  <a:lnTo>
                    <a:pt x="115" y="316"/>
                  </a:lnTo>
                  <a:lnTo>
                    <a:pt x="113" y="314"/>
                  </a:lnTo>
                  <a:lnTo>
                    <a:pt x="113" y="310"/>
                  </a:lnTo>
                  <a:lnTo>
                    <a:pt x="111" y="308"/>
                  </a:lnTo>
                  <a:lnTo>
                    <a:pt x="109" y="306"/>
                  </a:lnTo>
                  <a:lnTo>
                    <a:pt x="107" y="304"/>
                  </a:lnTo>
                  <a:lnTo>
                    <a:pt x="101" y="302"/>
                  </a:lnTo>
                  <a:lnTo>
                    <a:pt x="91" y="292"/>
                  </a:lnTo>
                  <a:lnTo>
                    <a:pt x="85" y="282"/>
                  </a:lnTo>
                  <a:lnTo>
                    <a:pt x="83" y="278"/>
                  </a:lnTo>
                  <a:lnTo>
                    <a:pt x="79" y="266"/>
                  </a:lnTo>
                  <a:lnTo>
                    <a:pt x="71" y="258"/>
                  </a:lnTo>
                  <a:lnTo>
                    <a:pt x="71" y="254"/>
                  </a:lnTo>
                  <a:lnTo>
                    <a:pt x="71" y="252"/>
                  </a:lnTo>
                  <a:lnTo>
                    <a:pt x="71" y="250"/>
                  </a:lnTo>
                  <a:lnTo>
                    <a:pt x="67" y="248"/>
                  </a:lnTo>
                  <a:lnTo>
                    <a:pt x="61" y="234"/>
                  </a:lnTo>
                  <a:lnTo>
                    <a:pt x="59" y="232"/>
                  </a:lnTo>
                  <a:lnTo>
                    <a:pt x="57" y="230"/>
                  </a:lnTo>
                  <a:lnTo>
                    <a:pt x="55" y="228"/>
                  </a:lnTo>
                  <a:lnTo>
                    <a:pt x="55" y="220"/>
                  </a:lnTo>
                  <a:lnTo>
                    <a:pt x="53" y="216"/>
                  </a:lnTo>
                  <a:lnTo>
                    <a:pt x="53" y="214"/>
                  </a:lnTo>
                  <a:lnTo>
                    <a:pt x="53" y="212"/>
                  </a:lnTo>
                  <a:lnTo>
                    <a:pt x="49" y="210"/>
                  </a:lnTo>
                  <a:lnTo>
                    <a:pt x="47" y="208"/>
                  </a:lnTo>
                  <a:lnTo>
                    <a:pt x="45" y="210"/>
                  </a:lnTo>
                  <a:lnTo>
                    <a:pt x="43" y="210"/>
                  </a:lnTo>
                  <a:lnTo>
                    <a:pt x="43" y="208"/>
                  </a:lnTo>
                  <a:lnTo>
                    <a:pt x="43" y="208"/>
                  </a:lnTo>
                  <a:lnTo>
                    <a:pt x="43" y="206"/>
                  </a:lnTo>
                  <a:lnTo>
                    <a:pt x="43" y="204"/>
                  </a:lnTo>
                  <a:lnTo>
                    <a:pt x="43" y="202"/>
                  </a:lnTo>
                  <a:lnTo>
                    <a:pt x="39" y="186"/>
                  </a:lnTo>
                  <a:lnTo>
                    <a:pt x="37" y="184"/>
                  </a:lnTo>
                  <a:lnTo>
                    <a:pt x="35" y="180"/>
                  </a:lnTo>
                  <a:lnTo>
                    <a:pt x="31" y="178"/>
                  </a:lnTo>
                  <a:lnTo>
                    <a:pt x="27" y="176"/>
                  </a:lnTo>
                  <a:lnTo>
                    <a:pt x="25" y="174"/>
                  </a:lnTo>
                  <a:lnTo>
                    <a:pt x="23" y="174"/>
                  </a:lnTo>
                  <a:lnTo>
                    <a:pt x="21" y="174"/>
                  </a:lnTo>
                  <a:lnTo>
                    <a:pt x="19" y="172"/>
                  </a:lnTo>
                  <a:lnTo>
                    <a:pt x="19" y="168"/>
                  </a:lnTo>
                  <a:lnTo>
                    <a:pt x="13" y="162"/>
                  </a:lnTo>
                  <a:lnTo>
                    <a:pt x="8" y="156"/>
                  </a:lnTo>
                  <a:lnTo>
                    <a:pt x="6" y="152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8" y="130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7" y="124"/>
                  </a:lnTo>
                  <a:lnTo>
                    <a:pt x="17" y="122"/>
                  </a:lnTo>
                  <a:lnTo>
                    <a:pt x="41" y="100"/>
                  </a:lnTo>
                  <a:lnTo>
                    <a:pt x="47" y="98"/>
                  </a:lnTo>
                  <a:lnTo>
                    <a:pt x="59" y="98"/>
                  </a:lnTo>
                  <a:lnTo>
                    <a:pt x="67" y="92"/>
                  </a:lnTo>
                  <a:lnTo>
                    <a:pt x="79" y="82"/>
                  </a:lnTo>
                  <a:lnTo>
                    <a:pt x="97" y="72"/>
                  </a:lnTo>
                  <a:lnTo>
                    <a:pt x="147" y="34"/>
                  </a:lnTo>
                  <a:lnTo>
                    <a:pt x="163" y="24"/>
                  </a:lnTo>
                  <a:lnTo>
                    <a:pt x="185" y="12"/>
                  </a:lnTo>
                  <a:lnTo>
                    <a:pt x="189" y="12"/>
                  </a:lnTo>
                  <a:lnTo>
                    <a:pt x="193" y="12"/>
                  </a:lnTo>
                  <a:lnTo>
                    <a:pt x="193" y="14"/>
                  </a:lnTo>
                  <a:lnTo>
                    <a:pt x="193" y="16"/>
                  </a:lnTo>
                  <a:lnTo>
                    <a:pt x="193" y="18"/>
                  </a:lnTo>
                  <a:lnTo>
                    <a:pt x="169" y="34"/>
                  </a:lnTo>
                  <a:lnTo>
                    <a:pt x="157" y="44"/>
                  </a:lnTo>
                  <a:lnTo>
                    <a:pt x="145" y="58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7" y="64"/>
                  </a:lnTo>
                  <a:lnTo>
                    <a:pt x="149" y="64"/>
                  </a:lnTo>
                  <a:lnTo>
                    <a:pt x="153" y="64"/>
                  </a:lnTo>
                  <a:lnTo>
                    <a:pt x="159" y="64"/>
                  </a:lnTo>
                  <a:lnTo>
                    <a:pt x="187" y="50"/>
                  </a:lnTo>
                  <a:lnTo>
                    <a:pt x="209" y="36"/>
                  </a:lnTo>
                  <a:lnTo>
                    <a:pt x="215" y="32"/>
                  </a:lnTo>
                  <a:lnTo>
                    <a:pt x="217" y="32"/>
                  </a:lnTo>
                  <a:lnTo>
                    <a:pt x="217" y="34"/>
                  </a:lnTo>
                  <a:lnTo>
                    <a:pt x="217" y="36"/>
                  </a:lnTo>
                  <a:lnTo>
                    <a:pt x="217" y="36"/>
                  </a:lnTo>
                  <a:lnTo>
                    <a:pt x="215" y="38"/>
                  </a:lnTo>
                  <a:lnTo>
                    <a:pt x="215" y="40"/>
                  </a:lnTo>
                  <a:lnTo>
                    <a:pt x="213" y="46"/>
                  </a:lnTo>
                  <a:lnTo>
                    <a:pt x="215" y="48"/>
                  </a:lnTo>
                  <a:lnTo>
                    <a:pt x="219" y="52"/>
                  </a:lnTo>
                  <a:lnTo>
                    <a:pt x="221" y="52"/>
                  </a:lnTo>
                  <a:lnTo>
                    <a:pt x="225" y="54"/>
                  </a:lnTo>
                  <a:lnTo>
                    <a:pt x="227" y="54"/>
                  </a:lnTo>
                  <a:lnTo>
                    <a:pt x="235" y="52"/>
                  </a:lnTo>
                  <a:lnTo>
                    <a:pt x="253" y="44"/>
                  </a:lnTo>
                  <a:lnTo>
                    <a:pt x="283" y="38"/>
                  </a:lnTo>
                  <a:lnTo>
                    <a:pt x="297" y="38"/>
                  </a:lnTo>
                  <a:lnTo>
                    <a:pt x="331" y="34"/>
                  </a:lnTo>
                  <a:lnTo>
                    <a:pt x="335" y="34"/>
                  </a:lnTo>
                  <a:lnTo>
                    <a:pt x="351" y="32"/>
                  </a:lnTo>
                  <a:lnTo>
                    <a:pt x="361" y="30"/>
                  </a:lnTo>
                  <a:lnTo>
                    <a:pt x="383" y="26"/>
                  </a:lnTo>
                  <a:lnTo>
                    <a:pt x="393" y="24"/>
                  </a:lnTo>
                  <a:lnTo>
                    <a:pt x="417" y="22"/>
                  </a:lnTo>
                  <a:lnTo>
                    <a:pt x="419" y="22"/>
                  </a:lnTo>
                  <a:lnTo>
                    <a:pt x="449" y="22"/>
                  </a:lnTo>
                  <a:lnTo>
                    <a:pt x="493" y="12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5" y="4"/>
                  </a:lnTo>
                  <a:lnTo>
                    <a:pt x="523" y="10"/>
                  </a:lnTo>
                  <a:lnTo>
                    <a:pt x="521" y="14"/>
                  </a:lnTo>
                  <a:lnTo>
                    <a:pt x="517" y="22"/>
                  </a:lnTo>
                  <a:lnTo>
                    <a:pt x="517" y="28"/>
                  </a:lnTo>
                  <a:lnTo>
                    <a:pt x="517" y="32"/>
                  </a:lnTo>
                  <a:lnTo>
                    <a:pt x="517" y="36"/>
                  </a:lnTo>
                  <a:lnTo>
                    <a:pt x="529" y="56"/>
                  </a:lnTo>
                  <a:lnTo>
                    <a:pt x="563" y="92"/>
                  </a:lnTo>
                  <a:lnTo>
                    <a:pt x="563" y="92"/>
                  </a:lnTo>
                  <a:lnTo>
                    <a:pt x="563" y="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981" y="2755"/>
              <a:ext cx="502" cy="538"/>
            </a:xfrm>
            <a:custGeom>
              <a:avLst/>
              <a:gdLst>
                <a:gd name="T0" fmla="*/ 208 w 502"/>
                <a:gd name="T1" fmla="*/ 28 h 538"/>
                <a:gd name="T2" fmla="*/ 226 w 502"/>
                <a:gd name="T3" fmla="*/ 34 h 538"/>
                <a:gd name="T4" fmla="*/ 272 w 502"/>
                <a:gd name="T5" fmla="*/ 66 h 538"/>
                <a:gd name="T6" fmla="*/ 274 w 502"/>
                <a:gd name="T7" fmla="*/ 42 h 538"/>
                <a:gd name="T8" fmla="*/ 280 w 502"/>
                <a:gd name="T9" fmla="*/ 22 h 538"/>
                <a:gd name="T10" fmla="*/ 376 w 502"/>
                <a:gd name="T11" fmla="*/ 66 h 538"/>
                <a:gd name="T12" fmla="*/ 410 w 502"/>
                <a:gd name="T13" fmla="*/ 24 h 538"/>
                <a:gd name="T14" fmla="*/ 422 w 502"/>
                <a:gd name="T15" fmla="*/ 72 h 538"/>
                <a:gd name="T16" fmla="*/ 424 w 502"/>
                <a:gd name="T17" fmla="*/ 82 h 538"/>
                <a:gd name="T18" fmla="*/ 426 w 502"/>
                <a:gd name="T19" fmla="*/ 88 h 538"/>
                <a:gd name="T20" fmla="*/ 502 w 502"/>
                <a:gd name="T21" fmla="*/ 142 h 538"/>
                <a:gd name="T22" fmla="*/ 474 w 502"/>
                <a:gd name="T23" fmla="*/ 188 h 538"/>
                <a:gd name="T24" fmla="*/ 464 w 502"/>
                <a:gd name="T25" fmla="*/ 200 h 538"/>
                <a:gd name="T26" fmla="*/ 448 w 502"/>
                <a:gd name="T27" fmla="*/ 212 h 538"/>
                <a:gd name="T28" fmla="*/ 450 w 502"/>
                <a:gd name="T29" fmla="*/ 220 h 538"/>
                <a:gd name="T30" fmla="*/ 450 w 502"/>
                <a:gd name="T31" fmla="*/ 224 h 538"/>
                <a:gd name="T32" fmla="*/ 450 w 502"/>
                <a:gd name="T33" fmla="*/ 226 h 538"/>
                <a:gd name="T34" fmla="*/ 460 w 502"/>
                <a:gd name="T35" fmla="*/ 230 h 538"/>
                <a:gd name="T36" fmla="*/ 464 w 502"/>
                <a:gd name="T37" fmla="*/ 232 h 538"/>
                <a:gd name="T38" fmla="*/ 466 w 502"/>
                <a:gd name="T39" fmla="*/ 236 h 538"/>
                <a:gd name="T40" fmla="*/ 464 w 502"/>
                <a:gd name="T41" fmla="*/ 246 h 538"/>
                <a:gd name="T42" fmla="*/ 462 w 502"/>
                <a:gd name="T43" fmla="*/ 248 h 538"/>
                <a:gd name="T44" fmla="*/ 450 w 502"/>
                <a:gd name="T45" fmla="*/ 252 h 538"/>
                <a:gd name="T46" fmla="*/ 450 w 502"/>
                <a:gd name="T47" fmla="*/ 264 h 538"/>
                <a:gd name="T48" fmla="*/ 452 w 502"/>
                <a:gd name="T49" fmla="*/ 278 h 538"/>
                <a:gd name="T50" fmla="*/ 446 w 502"/>
                <a:gd name="T51" fmla="*/ 286 h 538"/>
                <a:gd name="T52" fmla="*/ 436 w 502"/>
                <a:gd name="T53" fmla="*/ 300 h 538"/>
                <a:gd name="T54" fmla="*/ 430 w 502"/>
                <a:gd name="T55" fmla="*/ 312 h 538"/>
                <a:gd name="T56" fmla="*/ 424 w 502"/>
                <a:gd name="T57" fmla="*/ 334 h 538"/>
                <a:gd name="T58" fmla="*/ 420 w 502"/>
                <a:gd name="T59" fmla="*/ 340 h 538"/>
                <a:gd name="T60" fmla="*/ 410 w 502"/>
                <a:gd name="T61" fmla="*/ 360 h 538"/>
                <a:gd name="T62" fmla="*/ 406 w 502"/>
                <a:gd name="T63" fmla="*/ 368 h 538"/>
                <a:gd name="T64" fmla="*/ 352 w 502"/>
                <a:gd name="T65" fmla="*/ 494 h 538"/>
                <a:gd name="T66" fmla="*/ 334 w 502"/>
                <a:gd name="T67" fmla="*/ 518 h 538"/>
                <a:gd name="T68" fmla="*/ 318 w 502"/>
                <a:gd name="T69" fmla="*/ 538 h 538"/>
                <a:gd name="T70" fmla="*/ 20 w 502"/>
                <a:gd name="T71" fmla="*/ 500 h 538"/>
                <a:gd name="T72" fmla="*/ 24 w 502"/>
                <a:gd name="T73" fmla="*/ 488 h 538"/>
                <a:gd name="T74" fmla="*/ 28 w 502"/>
                <a:gd name="T75" fmla="*/ 482 h 538"/>
                <a:gd name="T76" fmla="*/ 30 w 502"/>
                <a:gd name="T77" fmla="*/ 476 h 538"/>
                <a:gd name="T78" fmla="*/ 36 w 502"/>
                <a:gd name="T79" fmla="*/ 454 h 538"/>
                <a:gd name="T80" fmla="*/ 38 w 502"/>
                <a:gd name="T81" fmla="*/ 418 h 538"/>
                <a:gd name="T82" fmla="*/ 38 w 502"/>
                <a:gd name="T83" fmla="*/ 412 h 538"/>
                <a:gd name="T84" fmla="*/ 34 w 502"/>
                <a:gd name="T85" fmla="*/ 276 h 538"/>
                <a:gd name="T86" fmla="*/ 36 w 502"/>
                <a:gd name="T87" fmla="*/ 238 h 538"/>
                <a:gd name="T88" fmla="*/ 48 w 502"/>
                <a:gd name="T89" fmla="*/ 224 h 538"/>
                <a:gd name="T90" fmla="*/ 62 w 502"/>
                <a:gd name="T91" fmla="*/ 208 h 538"/>
                <a:gd name="T92" fmla="*/ 78 w 502"/>
                <a:gd name="T93" fmla="*/ 158 h 538"/>
                <a:gd name="T94" fmla="*/ 84 w 502"/>
                <a:gd name="T95" fmla="*/ 144 h 538"/>
                <a:gd name="T96" fmla="*/ 94 w 502"/>
                <a:gd name="T97" fmla="*/ 122 h 538"/>
                <a:gd name="T98" fmla="*/ 100 w 502"/>
                <a:gd name="T99" fmla="*/ 102 h 538"/>
                <a:gd name="T100" fmla="*/ 108 w 502"/>
                <a:gd name="T101" fmla="*/ 86 h 538"/>
                <a:gd name="T102" fmla="*/ 114 w 502"/>
                <a:gd name="T103" fmla="*/ 74 h 538"/>
                <a:gd name="T104" fmla="*/ 122 w 502"/>
                <a:gd name="T105" fmla="*/ 48 h 538"/>
                <a:gd name="T106" fmla="*/ 124 w 502"/>
                <a:gd name="T107" fmla="*/ 40 h 538"/>
                <a:gd name="T108" fmla="*/ 128 w 502"/>
                <a:gd name="T109" fmla="*/ 16 h 538"/>
                <a:gd name="T110" fmla="*/ 130 w 502"/>
                <a:gd name="T111" fmla="*/ 10 h 538"/>
                <a:gd name="T112" fmla="*/ 140 w 502"/>
                <a:gd name="T1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2" h="538">
                  <a:moveTo>
                    <a:pt x="140" y="0"/>
                  </a:moveTo>
                  <a:lnTo>
                    <a:pt x="208" y="28"/>
                  </a:lnTo>
                  <a:lnTo>
                    <a:pt x="208" y="30"/>
                  </a:lnTo>
                  <a:lnTo>
                    <a:pt x="226" y="34"/>
                  </a:lnTo>
                  <a:lnTo>
                    <a:pt x="268" y="72"/>
                  </a:lnTo>
                  <a:lnTo>
                    <a:pt x="272" y="66"/>
                  </a:lnTo>
                  <a:lnTo>
                    <a:pt x="272" y="58"/>
                  </a:lnTo>
                  <a:lnTo>
                    <a:pt x="274" y="42"/>
                  </a:lnTo>
                  <a:lnTo>
                    <a:pt x="276" y="26"/>
                  </a:lnTo>
                  <a:lnTo>
                    <a:pt x="280" y="22"/>
                  </a:lnTo>
                  <a:lnTo>
                    <a:pt x="374" y="66"/>
                  </a:lnTo>
                  <a:lnTo>
                    <a:pt x="376" y="66"/>
                  </a:lnTo>
                  <a:lnTo>
                    <a:pt x="386" y="72"/>
                  </a:lnTo>
                  <a:lnTo>
                    <a:pt x="410" y="24"/>
                  </a:lnTo>
                  <a:lnTo>
                    <a:pt x="422" y="68"/>
                  </a:lnTo>
                  <a:lnTo>
                    <a:pt x="422" y="72"/>
                  </a:lnTo>
                  <a:lnTo>
                    <a:pt x="422" y="72"/>
                  </a:lnTo>
                  <a:lnTo>
                    <a:pt x="424" y="82"/>
                  </a:lnTo>
                  <a:lnTo>
                    <a:pt x="424" y="84"/>
                  </a:lnTo>
                  <a:lnTo>
                    <a:pt x="426" y="88"/>
                  </a:lnTo>
                  <a:lnTo>
                    <a:pt x="426" y="90"/>
                  </a:lnTo>
                  <a:lnTo>
                    <a:pt x="502" y="142"/>
                  </a:lnTo>
                  <a:lnTo>
                    <a:pt x="484" y="178"/>
                  </a:lnTo>
                  <a:lnTo>
                    <a:pt x="474" y="188"/>
                  </a:lnTo>
                  <a:lnTo>
                    <a:pt x="470" y="198"/>
                  </a:lnTo>
                  <a:lnTo>
                    <a:pt x="464" y="200"/>
                  </a:lnTo>
                  <a:lnTo>
                    <a:pt x="454" y="208"/>
                  </a:lnTo>
                  <a:lnTo>
                    <a:pt x="448" y="212"/>
                  </a:lnTo>
                  <a:lnTo>
                    <a:pt x="450" y="216"/>
                  </a:lnTo>
                  <a:lnTo>
                    <a:pt x="450" y="220"/>
                  </a:lnTo>
                  <a:lnTo>
                    <a:pt x="450" y="222"/>
                  </a:lnTo>
                  <a:lnTo>
                    <a:pt x="450" y="224"/>
                  </a:lnTo>
                  <a:lnTo>
                    <a:pt x="450" y="226"/>
                  </a:lnTo>
                  <a:lnTo>
                    <a:pt x="450" y="226"/>
                  </a:lnTo>
                  <a:lnTo>
                    <a:pt x="454" y="230"/>
                  </a:lnTo>
                  <a:lnTo>
                    <a:pt x="460" y="230"/>
                  </a:lnTo>
                  <a:lnTo>
                    <a:pt x="462" y="232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6" y="236"/>
                  </a:lnTo>
                  <a:lnTo>
                    <a:pt x="466" y="238"/>
                  </a:lnTo>
                  <a:lnTo>
                    <a:pt x="464" y="246"/>
                  </a:lnTo>
                  <a:lnTo>
                    <a:pt x="464" y="246"/>
                  </a:lnTo>
                  <a:lnTo>
                    <a:pt x="462" y="248"/>
                  </a:lnTo>
                  <a:lnTo>
                    <a:pt x="452" y="250"/>
                  </a:lnTo>
                  <a:lnTo>
                    <a:pt x="450" y="252"/>
                  </a:lnTo>
                  <a:lnTo>
                    <a:pt x="448" y="256"/>
                  </a:lnTo>
                  <a:lnTo>
                    <a:pt x="450" y="264"/>
                  </a:lnTo>
                  <a:lnTo>
                    <a:pt x="450" y="276"/>
                  </a:lnTo>
                  <a:lnTo>
                    <a:pt x="452" y="278"/>
                  </a:lnTo>
                  <a:lnTo>
                    <a:pt x="450" y="282"/>
                  </a:lnTo>
                  <a:lnTo>
                    <a:pt x="446" y="286"/>
                  </a:lnTo>
                  <a:lnTo>
                    <a:pt x="442" y="290"/>
                  </a:lnTo>
                  <a:lnTo>
                    <a:pt x="436" y="300"/>
                  </a:lnTo>
                  <a:lnTo>
                    <a:pt x="432" y="310"/>
                  </a:lnTo>
                  <a:lnTo>
                    <a:pt x="430" y="312"/>
                  </a:lnTo>
                  <a:lnTo>
                    <a:pt x="426" y="326"/>
                  </a:lnTo>
                  <a:lnTo>
                    <a:pt x="424" y="334"/>
                  </a:lnTo>
                  <a:lnTo>
                    <a:pt x="422" y="338"/>
                  </a:lnTo>
                  <a:lnTo>
                    <a:pt x="420" y="340"/>
                  </a:lnTo>
                  <a:lnTo>
                    <a:pt x="414" y="348"/>
                  </a:lnTo>
                  <a:lnTo>
                    <a:pt x="410" y="360"/>
                  </a:lnTo>
                  <a:lnTo>
                    <a:pt x="410" y="362"/>
                  </a:lnTo>
                  <a:lnTo>
                    <a:pt x="406" y="368"/>
                  </a:lnTo>
                  <a:lnTo>
                    <a:pt x="390" y="418"/>
                  </a:lnTo>
                  <a:lnTo>
                    <a:pt x="352" y="494"/>
                  </a:lnTo>
                  <a:lnTo>
                    <a:pt x="344" y="506"/>
                  </a:lnTo>
                  <a:lnTo>
                    <a:pt x="334" y="518"/>
                  </a:lnTo>
                  <a:lnTo>
                    <a:pt x="328" y="526"/>
                  </a:lnTo>
                  <a:lnTo>
                    <a:pt x="318" y="538"/>
                  </a:lnTo>
                  <a:lnTo>
                    <a:pt x="0" y="538"/>
                  </a:lnTo>
                  <a:lnTo>
                    <a:pt x="20" y="500"/>
                  </a:lnTo>
                  <a:lnTo>
                    <a:pt x="22" y="492"/>
                  </a:lnTo>
                  <a:lnTo>
                    <a:pt x="24" y="488"/>
                  </a:lnTo>
                  <a:lnTo>
                    <a:pt x="28" y="484"/>
                  </a:lnTo>
                  <a:lnTo>
                    <a:pt x="28" y="482"/>
                  </a:lnTo>
                  <a:lnTo>
                    <a:pt x="30" y="480"/>
                  </a:lnTo>
                  <a:lnTo>
                    <a:pt x="30" y="476"/>
                  </a:lnTo>
                  <a:lnTo>
                    <a:pt x="30" y="472"/>
                  </a:lnTo>
                  <a:lnTo>
                    <a:pt x="36" y="454"/>
                  </a:lnTo>
                  <a:lnTo>
                    <a:pt x="38" y="444"/>
                  </a:lnTo>
                  <a:lnTo>
                    <a:pt x="38" y="418"/>
                  </a:lnTo>
                  <a:lnTo>
                    <a:pt x="38" y="416"/>
                  </a:lnTo>
                  <a:lnTo>
                    <a:pt x="38" y="412"/>
                  </a:lnTo>
                  <a:lnTo>
                    <a:pt x="38" y="412"/>
                  </a:lnTo>
                  <a:lnTo>
                    <a:pt x="34" y="276"/>
                  </a:lnTo>
                  <a:lnTo>
                    <a:pt x="34" y="274"/>
                  </a:lnTo>
                  <a:lnTo>
                    <a:pt x="36" y="238"/>
                  </a:lnTo>
                  <a:lnTo>
                    <a:pt x="46" y="222"/>
                  </a:lnTo>
                  <a:lnTo>
                    <a:pt x="48" y="224"/>
                  </a:lnTo>
                  <a:lnTo>
                    <a:pt x="52" y="226"/>
                  </a:lnTo>
                  <a:lnTo>
                    <a:pt x="62" y="208"/>
                  </a:lnTo>
                  <a:lnTo>
                    <a:pt x="76" y="160"/>
                  </a:lnTo>
                  <a:lnTo>
                    <a:pt x="78" y="158"/>
                  </a:lnTo>
                  <a:lnTo>
                    <a:pt x="78" y="154"/>
                  </a:lnTo>
                  <a:lnTo>
                    <a:pt x="84" y="144"/>
                  </a:lnTo>
                  <a:lnTo>
                    <a:pt x="88" y="130"/>
                  </a:lnTo>
                  <a:lnTo>
                    <a:pt x="94" y="122"/>
                  </a:lnTo>
                  <a:lnTo>
                    <a:pt x="96" y="114"/>
                  </a:lnTo>
                  <a:lnTo>
                    <a:pt x="100" y="102"/>
                  </a:lnTo>
                  <a:lnTo>
                    <a:pt x="106" y="92"/>
                  </a:lnTo>
                  <a:lnTo>
                    <a:pt x="108" y="86"/>
                  </a:lnTo>
                  <a:lnTo>
                    <a:pt x="112" y="80"/>
                  </a:lnTo>
                  <a:lnTo>
                    <a:pt x="114" y="74"/>
                  </a:lnTo>
                  <a:lnTo>
                    <a:pt x="128" y="56"/>
                  </a:lnTo>
                  <a:lnTo>
                    <a:pt x="122" y="48"/>
                  </a:lnTo>
                  <a:lnTo>
                    <a:pt x="118" y="40"/>
                  </a:lnTo>
                  <a:lnTo>
                    <a:pt x="124" y="40"/>
                  </a:lnTo>
                  <a:lnTo>
                    <a:pt x="124" y="34"/>
                  </a:lnTo>
                  <a:lnTo>
                    <a:pt x="128" y="16"/>
                  </a:lnTo>
                  <a:lnTo>
                    <a:pt x="130" y="12"/>
                  </a:lnTo>
                  <a:lnTo>
                    <a:pt x="130" y="1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3534" y="2763"/>
              <a:ext cx="632" cy="532"/>
            </a:xfrm>
            <a:custGeom>
              <a:avLst/>
              <a:gdLst>
                <a:gd name="T0" fmla="*/ 300 w 632"/>
                <a:gd name="T1" fmla="*/ 56 h 532"/>
                <a:gd name="T2" fmla="*/ 582 w 632"/>
                <a:gd name="T3" fmla="*/ 184 h 532"/>
                <a:gd name="T4" fmla="*/ 566 w 632"/>
                <a:gd name="T5" fmla="*/ 282 h 532"/>
                <a:gd name="T6" fmla="*/ 548 w 632"/>
                <a:gd name="T7" fmla="*/ 318 h 532"/>
                <a:gd name="T8" fmla="*/ 548 w 632"/>
                <a:gd name="T9" fmla="*/ 336 h 532"/>
                <a:gd name="T10" fmla="*/ 552 w 632"/>
                <a:gd name="T11" fmla="*/ 344 h 532"/>
                <a:gd name="T12" fmla="*/ 544 w 632"/>
                <a:gd name="T13" fmla="*/ 348 h 532"/>
                <a:gd name="T14" fmla="*/ 542 w 632"/>
                <a:gd name="T15" fmla="*/ 348 h 532"/>
                <a:gd name="T16" fmla="*/ 546 w 632"/>
                <a:gd name="T17" fmla="*/ 374 h 532"/>
                <a:gd name="T18" fmla="*/ 546 w 632"/>
                <a:gd name="T19" fmla="*/ 390 h 532"/>
                <a:gd name="T20" fmla="*/ 546 w 632"/>
                <a:gd name="T21" fmla="*/ 398 h 532"/>
                <a:gd name="T22" fmla="*/ 542 w 632"/>
                <a:gd name="T23" fmla="*/ 398 h 532"/>
                <a:gd name="T24" fmla="*/ 536 w 632"/>
                <a:gd name="T25" fmla="*/ 398 h 532"/>
                <a:gd name="T26" fmla="*/ 530 w 632"/>
                <a:gd name="T27" fmla="*/ 414 h 532"/>
                <a:gd name="T28" fmla="*/ 522 w 632"/>
                <a:gd name="T29" fmla="*/ 420 h 532"/>
                <a:gd name="T30" fmla="*/ 520 w 632"/>
                <a:gd name="T31" fmla="*/ 434 h 532"/>
                <a:gd name="T32" fmla="*/ 516 w 632"/>
                <a:gd name="T33" fmla="*/ 446 h 532"/>
                <a:gd name="T34" fmla="*/ 506 w 632"/>
                <a:gd name="T35" fmla="*/ 464 h 532"/>
                <a:gd name="T36" fmla="*/ 494 w 632"/>
                <a:gd name="T37" fmla="*/ 480 h 532"/>
                <a:gd name="T38" fmla="*/ 490 w 632"/>
                <a:gd name="T39" fmla="*/ 490 h 532"/>
                <a:gd name="T40" fmla="*/ 476 w 632"/>
                <a:gd name="T41" fmla="*/ 498 h 532"/>
                <a:gd name="T42" fmla="*/ 468 w 632"/>
                <a:gd name="T43" fmla="*/ 510 h 532"/>
                <a:gd name="T44" fmla="*/ 468 w 632"/>
                <a:gd name="T45" fmla="*/ 518 h 532"/>
                <a:gd name="T46" fmla="*/ 456 w 632"/>
                <a:gd name="T47" fmla="*/ 526 h 532"/>
                <a:gd name="T48" fmla="*/ 454 w 632"/>
                <a:gd name="T49" fmla="*/ 518 h 532"/>
                <a:gd name="T50" fmla="*/ 450 w 632"/>
                <a:gd name="T51" fmla="*/ 528 h 532"/>
                <a:gd name="T52" fmla="*/ 440 w 632"/>
                <a:gd name="T53" fmla="*/ 526 h 532"/>
                <a:gd name="T54" fmla="*/ 360 w 632"/>
                <a:gd name="T55" fmla="*/ 532 h 532"/>
                <a:gd name="T56" fmla="*/ 328 w 632"/>
                <a:gd name="T57" fmla="*/ 478 h 532"/>
                <a:gd name="T58" fmla="*/ 306 w 632"/>
                <a:gd name="T59" fmla="*/ 454 h 532"/>
                <a:gd name="T60" fmla="*/ 284 w 632"/>
                <a:gd name="T61" fmla="*/ 434 h 532"/>
                <a:gd name="T62" fmla="*/ 276 w 632"/>
                <a:gd name="T63" fmla="*/ 414 h 532"/>
                <a:gd name="T64" fmla="*/ 258 w 632"/>
                <a:gd name="T65" fmla="*/ 386 h 532"/>
                <a:gd name="T66" fmla="*/ 250 w 632"/>
                <a:gd name="T67" fmla="*/ 360 h 532"/>
                <a:gd name="T68" fmla="*/ 220 w 632"/>
                <a:gd name="T69" fmla="*/ 346 h 532"/>
                <a:gd name="T70" fmla="*/ 174 w 632"/>
                <a:gd name="T71" fmla="*/ 316 h 532"/>
                <a:gd name="T72" fmla="*/ 164 w 632"/>
                <a:gd name="T73" fmla="*/ 278 h 532"/>
                <a:gd name="T74" fmla="*/ 144 w 632"/>
                <a:gd name="T75" fmla="*/ 240 h 532"/>
                <a:gd name="T76" fmla="*/ 136 w 632"/>
                <a:gd name="T77" fmla="*/ 234 h 532"/>
                <a:gd name="T78" fmla="*/ 62 w 632"/>
                <a:gd name="T79" fmla="*/ 228 h 532"/>
                <a:gd name="T80" fmla="*/ 34 w 632"/>
                <a:gd name="T81" fmla="*/ 210 h 532"/>
                <a:gd name="T82" fmla="*/ 0 w 632"/>
                <a:gd name="T83" fmla="*/ 174 h 532"/>
                <a:gd name="T84" fmla="*/ 20 w 632"/>
                <a:gd name="T85" fmla="*/ 144 h 532"/>
                <a:gd name="T86" fmla="*/ 26 w 632"/>
                <a:gd name="T87" fmla="*/ 146 h 532"/>
                <a:gd name="T88" fmla="*/ 36 w 632"/>
                <a:gd name="T89" fmla="*/ 144 h 532"/>
                <a:gd name="T90" fmla="*/ 44 w 632"/>
                <a:gd name="T91" fmla="*/ 134 h 532"/>
                <a:gd name="T92" fmla="*/ 80 w 632"/>
                <a:gd name="T93" fmla="*/ 120 h 532"/>
                <a:gd name="T94" fmla="*/ 86 w 632"/>
                <a:gd name="T95" fmla="*/ 112 h 532"/>
                <a:gd name="T96" fmla="*/ 104 w 632"/>
                <a:gd name="T97" fmla="*/ 110 h 532"/>
                <a:gd name="T98" fmla="*/ 114 w 632"/>
                <a:gd name="T99" fmla="*/ 108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2" h="532">
                  <a:moveTo>
                    <a:pt x="114" y="108"/>
                  </a:moveTo>
                  <a:lnTo>
                    <a:pt x="214" y="70"/>
                  </a:lnTo>
                  <a:lnTo>
                    <a:pt x="222" y="66"/>
                  </a:lnTo>
                  <a:lnTo>
                    <a:pt x="300" y="56"/>
                  </a:lnTo>
                  <a:lnTo>
                    <a:pt x="306" y="54"/>
                  </a:lnTo>
                  <a:lnTo>
                    <a:pt x="426" y="0"/>
                  </a:lnTo>
                  <a:lnTo>
                    <a:pt x="632" y="160"/>
                  </a:lnTo>
                  <a:lnTo>
                    <a:pt x="582" y="184"/>
                  </a:lnTo>
                  <a:lnTo>
                    <a:pt x="582" y="188"/>
                  </a:lnTo>
                  <a:lnTo>
                    <a:pt x="586" y="210"/>
                  </a:lnTo>
                  <a:lnTo>
                    <a:pt x="588" y="248"/>
                  </a:lnTo>
                  <a:lnTo>
                    <a:pt x="566" y="282"/>
                  </a:lnTo>
                  <a:lnTo>
                    <a:pt x="560" y="296"/>
                  </a:lnTo>
                  <a:lnTo>
                    <a:pt x="548" y="312"/>
                  </a:lnTo>
                  <a:lnTo>
                    <a:pt x="548" y="316"/>
                  </a:lnTo>
                  <a:lnTo>
                    <a:pt x="548" y="318"/>
                  </a:lnTo>
                  <a:lnTo>
                    <a:pt x="546" y="324"/>
                  </a:lnTo>
                  <a:lnTo>
                    <a:pt x="546" y="326"/>
                  </a:lnTo>
                  <a:lnTo>
                    <a:pt x="546" y="328"/>
                  </a:lnTo>
                  <a:lnTo>
                    <a:pt x="548" y="336"/>
                  </a:lnTo>
                  <a:lnTo>
                    <a:pt x="552" y="340"/>
                  </a:lnTo>
                  <a:lnTo>
                    <a:pt x="554" y="342"/>
                  </a:lnTo>
                  <a:lnTo>
                    <a:pt x="554" y="344"/>
                  </a:lnTo>
                  <a:lnTo>
                    <a:pt x="552" y="344"/>
                  </a:lnTo>
                  <a:lnTo>
                    <a:pt x="550" y="344"/>
                  </a:lnTo>
                  <a:lnTo>
                    <a:pt x="546" y="346"/>
                  </a:lnTo>
                  <a:lnTo>
                    <a:pt x="546" y="348"/>
                  </a:lnTo>
                  <a:lnTo>
                    <a:pt x="544" y="348"/>
                  </a:lnTo>
                  <a:lnTo>
                    <a:pt x="544" y="348"/>
                  </a:lnTo>
                  <a:lnTo>
                    <a:pt x="542" y="346"/>
                  </a:lnTo>
                  <a:lnTo>
                    <a:pt x="540" y="348"/>
                  </a:lnTo>
                  <a:lnTo>
                    <a:pt x="542" y="348"/>
                  </a:lnTo>
                  <a:lnTo>
                    <a:pt x="542" y="350"/>
                  </a:lnTo>
                  <a:lnTo>
                    <a:pt x="542" y="370"/>
                  </a:lnTo>
                  <a:lnTo>
                    <a:pt x="544" y="372"/>
                  </a:lnTo>
                  <a:lnTo>
                    <a:pt x="546" y="374"/>
                  </a:lnTo>
                  <a:lnTo>
                    <a:pt x="548" y="376"/>
                  </a:lnTo>
                  <a:lnTo>
                    <a:pt x="548" y="378"/>
                  </a:lnTo>
                  <a:lnTo>
                    <a:pt x="546" y="384"/>
                  </a:lnTo>
                  <a:lnTo>
                    <a:pt x="546" y="390"/>
                  </a:lnTo>
                  <a:lnTo>
                    <a:pt x="548" y="392"/>
                  </a:lnTo>
                  <a:lnTo>
                    <a:pt x="548" y="394"/>
                  </a:lnTo>
                  <a:lnTo>
                    <a:pt x="548" y="396"/>
                  </a:lnTo>
                  <a:lnTo>
                    <a:pt x="546" y="398"/>
                  </a:lnTo>
                  <a:lnTo>
                    <a:pt x="544" y="398"/>
                  </a:lnTo>
                  <a:lnTo>
                    <a:pt x="544" y="400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0" y="396"/>
                  </a:lnTo>
                  <a:lnTo>
                    <a:pt x="538" y="396"/>
                  </a:lnTo>
                  <a:lnTo>
                    <a:pt x="536" y="396"/>
                  </a:lnTo>
                  <a:lnTo>
                    <a:pt x="536" y="398"/>
                  </a:lnTo>
                  <a:lnTo>
                    <a:pt x="534" y="402"/>
                  </a:lnTo>
                  <a:lnTo>
                    <a:pt x="532" y="412"/>
                  </a:lnTo>
                  <a:lnTo>
                    <a:pt x="532" y="414"/>
                  </a:lnTo>
                  <a:lnTo>
                    <a:pt x="530" y="414"/>
                  </a:lnTo>
                  <a:lnTo>
                    <a:pt x="526" y="412"/>
                  </a:lnTo>
                  <a:lnTo>
                    <a:pt x="524" y="414"/>
                  </a:lnTo>
                  <a:lnTo>
                    <a:pt x="524" y="414"/>
                  </a:lnTo>
                  <a:lnTo>
                    <a:pt x="522" y="420"/>
                  </a:lnTo>
                  <a:lnTo>
                    <a:pt x="524" y="432"/>
                  </a:lnTo>
                  <a:lnTo>
                    <a:pt x="524" y="432"/>
                  </a:lnTo>
                  <a:lnTo>
                    <a:pt x="522" y="434"/>
                  </a:lnTo>
                  <a:lnTo>
                    <a:pt x="520" y="434"/>
                  </a:lnTo>
                  <a:lnTo>
                    <a:pt x="520" y="438"/>
                  </a:lnTo>
                  <a:lnTo>
                    <a:pt x="520" y="440"/>
                  </a:lnTo>
                  <a:lnTo>
                    <a:pt x="516" y="442"/>
                  </a:lnTo>
                  <a:lnTo>
                    <a:pt x="516" y="446"/>
                  </a:lnTo>
                  <a:lnTo>
                    <a:pt x="516" y="450"/>
                  </a:lnTo>
                  <a:lnTo>
                    <a:pt x="512" y="454"/>
                  </a:lnTo>
                  <a:lnTo>
                    <a:pt x="512" y="458"/>
                  </a:lnTo>
                  <a:lnTo>
                    <a:pt x="506" y="464"/>
                  </a:lnTo>
                  <a:lnTo>
                    <a:pt x="502" y="476"/>
                  </a:lnTo>
                  <a:lnTo>
                    <a:pt x="500" y="478"/>
                  </a:lnTo>
                  <a:lnTo>
                    <a:pt x="496" y="480"/>
                  </a:lnTo>
                  <a:lnTo>
                    <a:pt x="494" y="480"/>
                  </a:lnTo>
                  <a:lnTo>
                    <a:pt x="494" y="484"/>
                  </a:lnTo>
                  <a:lnTo>
                    <a:pt x="492" y="486"/>
                  </a:lnTo>
                  <a:lnTo>
                    <a:pt x="490" y="488"/>
                  </a:lnTo>
                  <a:lnTo>
                    <a:pt x="490" y="490"/>
                  </a:lnTo>
                  <a:lnTo>
                    <a:pt x="490" y="494"/>
                  </a:lnTo>
                  <a:lnTo>
                    <a:pt x="488" y="494"/>
                  </a:lnTo>
                  <a:lnTo>
                    <a:pt x="480" y="496"/>
                  </a:lnTo>
                  <a:lnTo>
                    <a:pt x="476" y="498"/>
                  </a:lnTo>
                  <a:lnTo>
                    <a:pt x="476" y="502"/>
                  </a:lnTo>
                  <a:lnTo>
                    <a:pt x="474" y="508"/>
                  </a:lnTo>
                  <a:lnTo>
                    <a:pt x="472" y="510"/>
                  </a:lnTo>
                  <a:lnTo>
                    <a:pt x="468" y="510"/>
                  </a:lnTo>
                  <a:lnTo>
                    <a:pt x="464" y="510"/>
                  </a:lnTo>
                  <a:lnTo>
                    <a:pt x="464" y="514"/>
                  </a:lnTo>
                  <a:lnTo>
                    <a:pt x="464" y="516"/>
                  </a:lnTo>
                  <a:lnTo>
                    <a:pt x="468" y="518"/>
                  </a:lnTo>
                  <a:lnTo>
                    <a:pt x="468" y="522"/>
                  </a:lnTo>
                  <a:lnTo>
                    <a:pt x="464" y="526"/>
                  </a:lnTo>
                  <a:lnTo>
                    <a:pt x="460" y="528"/>
                  </a:lnTo>
                  <a:lnTo>
                    <a:pt x="456" y="526"/>
                  </a:lnTo>
                  <a:lnTo>
                    <a:pt x="454" y="526"/>
                  </a:lnTo>
                  <a:lnTo>
                    <a:pt x="456" y="522"/>
                  </a:lnTo>
                  <a:lnTo>
                    <a:pt x="456" y="520"/>
                  </a:lnTo>
                  <a:lnTo>
                    <a:pt x="454" y="518"/>
                  </a:lnTo>
                  <a:lnTo>
                    <a:pt x="450" y="518"/>
                  </a:lnTo>
                  <a:lnTo>
                    <a:pt x="450" y="520"/>
                  </a:lnTo>
                  <a:lnTo>
                    <a:pt x="450" y="524"/>
                  </a:lnTo>
                  <a:lnTo>
                    <a:pt x="450" y="528"/>
                  </a:lnTo>
                  <a:lnTo>
                    <a:pt x="448" y="530"/>
                  </a:lnTo>
                  <a:lnTo>
                    <a:pt x="444" y="526"/>
                  </a:lnTo>
                  <a:lnTo>
                    <a:pt x="442" y="526"/>
                  </a:lnTo>
                  <a:lnTo>
                    <a:pt x="440" y="526"/>
                  </a:lnTo>
                  <a:lnTo>
                    <a:pt x="436" y="528"/>
                  </a:lnTo>
                  <a:lnTo>
                    <a:pt x="436" y="530"/>
                  </a:lnTo>
                  <a:lnTo>
                    <a:pt x="364" y="532"/>
                  </a:lnTo>
                  <a:lnTo>
                    <a:pt x="360" y="532"/>
                  </a:lnTo>
                  <a:lnTo>
                    <a:pt x="360" y="526"/>
                  </a:lnTo>
                  <a:lnTo>
                    <a:pt x="334" y="488"/>
                  </a:lnTo>
                  <a:lnTo>
                    <a:pt x="330" y="478"/>
                  </a:lnTo>
                  <a:lnTo>
                    <a:pt x="328" y="478"/>
                  </a:lnTo>
                  <a:lnTo>
                    <a:pt x="322" y="476"/>
                  </a:lnTo>
                  <a:lnTo>
                    <a:pt x="318" y="474"/>
                  </a:lnTo>
                  <a:lnTo>
                    <a:pt x="310" y="460"/>
                  </a:lnTo>
                  <a:lnTo>
                    <a:pt x="306" y="454"/>
                  </a:lnTo>
                  <a:lnTo>
                    <a:pt x="300" y="450"/>
                  </a:lnTo>
                  <a:lnTo>
                    <a:pt x="296" y="448"/>
                  </a:lnTo>
                  <a:lnTo>
                    <a:pt x="292" y="446"/>
                  </a:lnTo>
                  <a:lnTo>
                    <a:pt x="284" y="434"/>
                  </a:lnTo>
                  <a:lnTo>
                    <a:pt x="278" y="426"/>
                  </a:lnTo>
                  <a:lnTo>
                    <a:pt x="278" y="422"/>
                  </a:lnTo>
                  <a:lnTo>
                    <a:pt x="278" y="418"/>
                  </a:lnTo>
                  <a:lnTo>
                    <a:pt x="276" y="414"/>
                  </a:lnTo>
                  <a:lnTo>
                    <a:pt x="262" y="404"/>
                  </a:lnTo>
                  <a:lnTo>
                    <a:pt x="258" y="398"/>
                  </a:lnTo>
                  <a:lnTo>
                    <a:pt x="256" y="392"/>
                  </a:lnTo>
                  <a:lnTo>
                    <a:pt x="258" y="386"/>
                  </a:lnTo>
                  <a:lnTo>
                    <a:pt x="256" y="382"/>
                  </a:lnTo>
                  <a:lnTo>
                    <a:pt x="254" y="376"/>
                  </a:lnTo>
                  <a:lnTo>
                    <a:pt x="252" y="366"/>
                  </a:lnTo>
                  <a:lnTo>
                    <a:pt x="250" y="360"/>
                  </a:lnTo>
                  <a:lnTo>
                    <a:pt x="246" y="360"/>
                  </a:lnTo>
                  <a:lnTo>
                    <a:pt x="236" y="356"/>
                  </a:lnTo>
                  <a:lnTo>
                    <a:pt x="232" y="354"/>
                  </a:lnTo>
                  <a:lnTo>
                    <a:pt x="220" y="346"/>
                  </a:lnTo>
                  <a:lnTo>
                    <a:pt x="208" y="342"/>
                  </a:lnTo>
                  <a:lnTo>
                    <a:pt x="188" y="332"/>
                  </a:lnTo>
                  <a:lnTo>
                    <a:pt x="184" y="330"/>
                  </a:lnTo>
                  <a:lnTo>
                    <a:pt x="174" y="316"/>
                  </a:lnTo>
                  <a:lnTo>
                    <a:pt x="170" y="306"/>
                  </a:lnTo>
                  <a:lnTo>
                    <a:pt x="168" y="300"/>
                  </a:lnTo>
                  <a:lnTo>
                    <a:pt x="168" y="284"/>
                  </a:lnTo>
                  <a:lnTo>
                    <a:pt x="164" y="278"/>
                  </a:lnTo>
                  <a:lnTo>
                    <a:pt x="162" y="274"/>
                  </a:lnTo>
                  <a:lnTo>
                    <a:pt x="146" y="254"/>
                  </a:lnTo>
                  <a:lnTo>
                    <a:pt x="144" y="248"/>
                  </a:lnTo>
                  <a:lnTo>
                    <a:pt x="144" y="240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8" y="234"/>
                  </a:lnTo>
                  <a:lnTo>
                    <a:pt x="136" y="234"/>
                  </a:lnTo>
                  <a:lnTo>
                    <a:pt x="128" y="238"/>
                  </a:lnTo>
                  <a:lnTo>
                    <a:pt x="124" y="238"/>
                  </a:lnTo>
                  <a:lnTo>
                    <a:pt x="116" y="240"/>
                  </a:lnTo>
                  <a:lnTo>
                    <a:pt x="62" y="228"/>
                  </a:lnTo>
                  <a:lnTo>
                    <a:pt x="56" y="228"/>
                  </a:lnTo>
                  <a:lnTo>
                    <a:pt x="46" y="222"/>
                  </a:lnTo>
                  <a:lnTo>
                    <a:pt x="40" y="218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24" y="192"/>
                  </a:lnTo>
                  <a:lnTo>
                    <a:pt x="12" y="182"/>
                  </a:lnTo>
                  <a:lnTo>
                    <a:pt x="0" y="174"/>
                  </a:lnTo>
                  <a:lnTo>
                    <a:pt x="6" y="162"/>
                  </a:lnTo>
                  <a:lnTo>
                    <a:pt x="10" y="160"/>
                  </a:lnTo>
                  <a:lnTo>
                    <a:pt x="10" y="156"/>
                  </a:lnTo>
                  <a:lnTo>
                    <a:pt x="20" y="144"/>
                  </a:lnTo>
                  <a:lnTo>
                    <a:pt x="22" y="144"/>
                  </a:lnTo>
                  <a:lnTo>
                    <a:pt x="24" y="144"/>
                  </a:lnTo>
                  <a:lnTo>
                    <a:pt x="24" y="146"/>
                  </a:lnTo>
                  <a:lnTo>
                    <a:pt x="26" y="146"/>
                  </a:lnTo>
                  <a:lnTo>
                    <a:pt x="32" y="146"/>
                  </a:lnTo>
                  <a:lnTo>
                    <a:pt x="34" y="148"/>
                  </a:lnTo>
                  <a:lnTo>
                    <a:pt x="34" y="146"/>
                  </a:lnTo>
                  <a:lnTo>
                    <a:pt x="36" y="144"/>
                  </a:lnTo>
                  <a:lnTo>
                    <a:pt x="38" y="142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4" y="134"/>
                  </a:lnTo>
                  <a:lnTo>
                    <a:pt x="48" y="134"/>
                  </a:lnTo>
                  <a:lnTo>
                    <a:pt x="58" y="134"/>
                  </a:lnTo>
                  <a:lnTo>
                    <a:pt x="76" y="120"/>
                  </a:lnTo>
                  <a:lnTo>
                    <a:pt x="80" y="120"/>
                  </a:lnTo>
                  <a:lnTo>
                    <a:pt x="82" y="120"/>
                  </a:lnTo>
                  <a:lnTo>
                    <a:pt x="82" y="116"/>
                  </a:lnTo>
                  <a:lnTo>
                    <a:pt x="84" y="114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12" y="108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14" y="1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2509" y="2785"/>
              <a:ext cx="481" cy="510"/>
            </a:xfrm>
            <a:custGeom>
              <a:avLst/>
              <a:gdLst>
                <a:gd name="T0" fmla="*/ 328 w 481"/>
                <a:gd name="T1" fmla="*/ 24 h 510"/>
                <a:gd name="T2" fmla="*/ 326 w 481"/>
                <a:gd name="T3" fmla="*/ 32 h 510"/>
                <a:gd name="T4" fmla="*/ 336 w 481"/>
                <a:gd name="T5" fmla="*/ 28 h 510"/>
                <a:gd name="T6" fmla="*/ 338 w 481"/>
                <a:gd name="T7" fmla="*/ 38 h 510"/>
                <a:gd name="T8" fmla="*/ 338 w 481"/>
                <a:gd name="T9" fmla="*/ 58 h 510"/>
                <a:gd name="T10" fmla="*/ 342 w 481"/>
                <a:gd name="T11" fmla="*/ 64 h 510"/>
                <a:gd name="T12" fmla="*/ 360 w 481"/>
                <a:gd name="T13" fmla="*/ 54 h 510"/>
                <a:gd name="T14" fmla="*/ 370 w 481"/>
                <a:gd name="T15" fmla="*/ 60 h 510"/>
                <a:gd name="T16" fmla="*/ 370 w 481"/>
                <a:gd name="T17" fmla="*/ 76 h 510"/>
                <a:gd name="T18" fmla="*/ 364 w 481"/>
                <a:gd name="T19" fmla="*/ 112 h 510"/>
                <a:gd name="T20" fmla="*/ 379 w 481"/>
                <a:gd name="T21" fmla="*/ 134 h 510"/>
                <a:gd name="T22" fmla="*/ 383 w 481"/>
                <a:gd name="T23" fmla="*/ 140 h 510"/>
                <a:gd name="T24" fmla="*/ 391 w 481"/>
                <a:gd name="T25" fmla="*/ 144 h 510"/>
                <a:gd name="T26" fmla="*/ 399 w 481"/>
                <a:gd name="T27" fmla="*/ 152 h 510"/>
                <a:gd name="T28" fmla="*/ 403 w 481"/>
                <a:gd name="T29" fmla="*/ 172 h 510"/>
                <a:gd name="T30" fmla="*/ 403 w 481"/>
                <a:gd name="T31" fmla="*/ 176 h 510"/>
                <a:gd name="T32" fmla="*/ 409 w 481"/>
                <a:gd name="T33" fmla="*/ 176 h 510"/>
                <a:gd name="T34" fmla="*/ 413 w 481"/>
                <a:gd name="T35" fmla="*/ 182 h 510"/>
                <a:gd name="T36" fmla="*/ 417 w 481"/>
                <a:gd name="T37" fmla="*/ 196 h 510"/>
                <a:gd name="T38" fmla="*/ 427 w 481"/>
                <a:gd name="T39" fmla="*/ 214 h 510"/>
                <a:gd name="T40" fmla="*/ 431 w 481"/>
                <a:gd name="T41" fmla="*/ 220 h 510"/>
                <a:gd name="T42" fmla="*/ 443 w 481"/>
                <a:gd name="T43" fmla="*/ 244 h 510"/>
                <a:gd name="T44" fmla="*/ 461 w 481"/>
                <a:gd name="T45" fmla="*/ 268 h 510"/>
                <a:gd name="T46" fmla="*/ 471 w 481"/>
                <a:gd name="T47" fmla="*/ 274 h 510"/>
                <a:gd name="T48" fmla="*/ 475 w 481"/>
                <a:gd name="T49" fmla="*/ 282 h 510"/>
                <a:gd name="T50" fmla="*/ 469 w 481"/>
                <a:gd name="T51" fmla="*/ 310 h 510"/>
                <a:gd name="T52" fmla="*/ 477 w 481"/>
                <a:gd name="T53" fmla="*/ 510 h 510"/>
                <a:gd name="T54" fmla="*/ 22 w 481"/>
                <a:gd name="T55" fmla="*/ 484 h 510"/>
                <a:gd name="T56" fmla="*/ 56 w 481"/>
                <a:gd name="T57" fmla="*/ 436 h 510"/>
                <a:gd name="T58" fmla="*/ 74 w 481"/>
                <a:gd name="T59" fmla="*/ 414 h 510"/>
                <a:gd name="T60" fmla="*/ 104 w 481"/>
                <a:gd name="T61" fmla="*/ 344 h 510"/>
                <a:gd name="T62" fmla="*/ 112 w 481"/>
                <a:gd name="T63" fmla="*/ 322 h 510"/>
                <a:gd name="T64" fmla="*/ 122 w 481"/>
                <a:gd name="T65" fmla="*/ 306 h 510"/>
                <a:gd name="T66" fmla="*/ 124 w 481"/>
                <a:gd name="T67" fmla="*/ 288 h 510"/>
                <a:gd name="T68" fmla="*/ 134 w 481"/>
                <a:gd name="T69" fmla="*/ 262 h 510"/>
                <a:gd name="T70" fmla="*/ 148 w 481"/>
                <a:gd name="T71" fmla="*/ 236 h 510"/>
                <a:gd name="T72" fmla="*/ 164 w 481"/>
                <a:gd name="T73" fmla="*/ 216 h 510"/>
                <a:gd name="T74" fmla="*/ 178 w 481"/>
                <a:gd name="T75" fmla="*/ 204 h 510"/>
                <a:gd name="T76" fmla="*/ 210 w 481"/>
                <a:gd name="T77" fmla="*/ 146 h 510"/>
                <a:gd name="T78" fmla="*/ 214 w 481"/>
                <a:gd name="T79" fmla="*/ 136 h 510"/>
                <a:gd name="T80" fmla="*/ 228 w 481"/>
                <a:gd name="T81" fmla="*/ 110 h 510"/>
                <a:gd name="T82" fmla="*/ 306 w 481"/>
                <a:gd name="T83" fmla="*/ 16 h 510"/>
                <a:gd name="T84" fmla="*/ 320 w 481"/>
                <a:gd name="T8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1" h="510">
                  <a:moveTo>
                    <a:pt x="320" y="0"/>
                  </a:moveTo>
                  <a:lnTo>
                    <a:pt x="330" y="16"/>
                  </a:lnTo>
                  <a:lnTo>
                    <a:pt x="328" y="24"/>
                  </a:lnTo>
                  <a:lnTo>
                    <a:pt x="320" y="30"/>
                  </a:lnTo>
                  <a:lnTo>
                    <a:pt x="324" y="34"/>
                  </a:lnTo>
                  <a:lnTo>
                    <a:pt x="326" y="32"/>
                  </a:lnTo>
                  <a:lnTo>
                    <a:pt x="330" y="30"/>
                  </a:lnTo>
                  <a:lnTo>
                    <a:pt x="334" y="28"/>
                  </a:lnTo>
                  <a:lnTo>
                    <a:pt x="336" y="28"/>
                  </a:lnTo>
                  <a:lnTo>
                    <a:pt x="338" y="28"/>
                  </a:lnTo>
                  <a:lnTo>
                    <a:pt x="340" y="30"/>
                  </a:lnTo>
                  <a:lnTo>
                    <a:pt x="338" y="38"/>
                  </a:lnTo>
                  <a:lnTo>
                    <a:pt x="338" y="40"/>
                  </a:lnTo>
                  <a:lnTo>
                    <a:pt x="340" y="46"/>
                  </a:lnTo>
                  <a:lnTo>
                    <a:pt x="338" y="58"/>
                  </a:lnTo>
                  <a:lnTo>
                    <a:pt x="338" y="60"/>
                  </a:lnTo>
                  <a:lnTo>
                    <a:pt x="342" y="60"/>
                  </a:lnTo>
                  <a:lnTo>
                    <a:pt x="342" y="64"/>
                  </a:lnTo>
                  <a:lnTo>
                    <a:pt x="348" y="64"/>
                  </a:lnTo>
                  <a:lnTo>
                    <a:pt x="356" y="56"/>
                  </a:lnTo>
                  <a:lnTo>
                    <a:pt x="360" y="54"/>
                  </a:lnTo>
                  <a:lnTo>
                    <a:pt x="364" y="54"/>
                  </a:lnTo>
                  <a:lnTo>
                    <a:pt x="370" y="54"/>
                  </a:lnTo>
                  <a:lnTo>
                    <a:pt x="370" y="60"/>
                  </a:lnTo>
                  <a:lnTo>
                    <a:pt x="370" y="72"/>
                  </a:lnTo>
                  <a:lnTo>
                    <a:pt x="370" y="74"/>
                  </a:lnTo>
                  <a:lnTo>
                    <a:pt x="370" y="76"/>
                  </a:lnTo>
                  <a:lnTo>
                    <a:pt x="354" y="90"/>
                  </a:lnTo>
                  <a:lnTo>
                    <a:pt x="362" y="108"/>
                  </a:lnTo>
                  <a:lnTo>
                    <a:pt x="364" y="112"/>
                  </a:lnTo>
                  <a:lnTo>
                    <a:pt x="366" y="118"/>
                  </a:lnTo>
                  <a:lnTo>
                    <a:pt x="368" y="122"/>
                  </a:lnTo>
                  <a:lnTo>
                    <a:pt x="379" y="134"/>
                  </a:lnTo>
                  <a:lnTo>
                    <a:pt x="379" y="138"/>
                  </a:lnTo>
                  <a:lnTo>
                    <a:pt x="381" y="140"/>
                  </a:lnTo>
                  <a:lnTo>
                    <a:pt x="383" y="140"/>
                  </a:lnTo>
                  <a:lnTo>
                    <a:pt x="385" y="140"/>
                  </a:lnTo>
                  <a:lnTo>
                    <a:pt x="387" y="142"/>
                  </a:lnTo>
                  <a:lnTo>
                    <a:pt x="391" y="144"/>
                  </a:lnTo>
                  <a:lnTo>
                    <a:pt x="395" y="146"/>
                  </a:lnTo>
                  <a:lnTo>
                    <a:pt x="397" y="150"/>
                  </a:lnTo>
                  <a:lnTo>
                    <a:pt x="399" y="152"/>
                  </a:lnTo>
                  <a:lnTo>
                    <a:pt x="403" y="168"/>
                  </a:lnTo>
                  <a:lnTo>
                    <a:pt x="403" y="170"/>
                  </a:lnTo>
                  <a:lnTo>
                    <a:pt x="403" y="172"/>
                  </a:lnTo>
                  <a:lnTo>
                    <a:pt x="403" y="174"/>
                  </a:lnTo>
                  <a:lnTo>
                    <a:pt x="403" y="174"/>
                  </a:lnTo>
                  <a:lnTo>
                    <a:pt x="403" y="176"/>
                  </a:lnTo>
                  <a:lnTo>
                    <a:pt x="405" y="176"/>
                  </a:lnTo>
                  <a:lnTo>
                    <a:pt x="407" y="174"/>
                  </a:lnTo>
                  <a:lnTo>
                    <a:pt x="409" y="176"/>
                  </a:lnTo>
                  <a:lnTo>
                    <a:pt x="413" y="178"/>
                  </a:lnTo>
                  <a:lnTo>
                    <a:pt x="413" y="180"/>
                  </a:lnTo>
                  <a:lnTo>
                    <a:pt x="413" y="18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7" y="196"/>
                  </a:lnTo>
                  <a:lnTo>
                    <a:pt x="419" y="198"/>
                  </a:lnTo>
                  <a:lnTo>
                    <a:pt x="421" y="200"/>
                  </a:lnTo>
                  <a:lnTo>
                    <a:pt x="427" y="214"/>
                  </a:lnTo>
                  <a:lnTo>
                    <a:pt x="431" y="216"/>
                  </a:lnTo>
                  <a:lnTo>
                    <a:pt x="431" y="218"/>
                  </a:lnTo>
                  <a:lnTo>
                    <a:pt x="431" y="220"/>
                  </a:lnTo>
                  <a:lnTo>
                    <a:pt x="431" y="224"/>
                  </a:lnTo>
                  <a:lnTo>
                    <a:pt x="439" y="232"/>
                  </a:lnTo>
                  <a:lnTo>
                    <a:pt x="443" y="244"/>
                  </a:lnTo>
                  <a:lnTo>
                    <a:pt x="445" y="248"/>
                  </a:lnTo>
                  <a:lnTo>
                    <a:pt x="451" y="258"/>
                  </a:lnTo>
                  <a:lnTo>
                    <a:pt x="461" y="268"/>
                  </a:lnTo>
                  <a:lnTo>
                    <a:pt x="467" y="270"/>
                  </a:lnTo>
                  <a:lnTo>
                    <a:pt x="469" y="272"/>
                  </a:lnTo>
                  <a:lnTo>
                    <a:pt x="471" y="274"/>
                  </a:lnTo>
                  <a:lnTo>
                    <a:pt x="473" y="276"/>
                  </a:lnTo>
                  <a:lnTo>
                    <a:pt x="473" y="280"/>
                  </a:lnTo>
                  <a:lnTo>
                    <a:pt x="475" y="282"/>
                  </a:lnTo>
                  <a:lnTo>
                    <a:pt x="481" y="284"/>
                  </a:lnTo>
                  <a:lnTo>
                    <a:pt x="481" y="286"/>
                  </a:lnTo>
                  <a:lnTo>
                    <a:pt x="469" y="310"/>
                  </a:lnTo>
                  <a:lnTo>
                    <a:pt x="473" y="384"/>
                  </a:lnTo>
                  <a:lnTo>
                    <a:pt x="473" y="388"/>
                  </a:lnTo>
                  <a:lnTo>
                    <a:pt x="477" y="510"/>
                  </a:lnTo>
                  <a:lnTo>
                    <a:pt x="0" y="508"/>
                  </a:lnTo>
                  <a:lnTo>
                    <a:pt x="18" y="488"/>
                  </a:lnTo>
                  <a:lnTo>
                    <a:pt x="22" y="484"/>
                  </a:lnTo>
                  <a:lnTo>
                    <a:pt x="26" y="478"/>
                  </a:lnTo>
                  <a:lnTo>
                    <a:pt x="28" y="474"/>
                  </a:lnTo>
                  <a:lnTo>
                    <a:pt x="56" y="436"/>
                  </a:lnTo>
                  <a:lnTo>
                    <a:pt x="62" y="430"/>
                  </a:lnTo>
                  <a:lnTo>
                    <a:pt x="68" y="422"/>
                  </a:lnTo>
                  <a:lnTo>
                    <a:pt x="74" y="414"/>
                  </a:lnTo>
                  <a:lnTo>
                    <a:pt x="96" y="368"/>
                  </a:lnTo>
                  <a:lnTo>
                    <a:pt x="104" y="346"/>
                  </a:lnTo>
                  <a:lnTo>
                    <a:pt x="104" y="344"/>
                  </a:lnTo>
                  <a:lnTo>
                    <a:pt x="108" y="336"/>
                  </a:lnTo>
                  <a:lnTo>
                    <a:pt x="110" y="328"/>
                  </a:lnTo>
                  <a:lnTo>
                    <a:pt x="112" y="322"/>
                  </a:lnTo>
                  <a:lnTo>
                    <a:pt x="112" y="320"/>
                  </a:lnTo>
                  <a:lnTo>
                    <a:pt x="116" y="314"/>
                  </a:lnTo>
                  <a:lnTo>
                    <a:pt x="122" y="306"/>
                  </a:lnTo>
                  <a:lnTo>
                    <a:pt x="122" y="304"/>
                  </a:lnTo>
                  <a:lnTo>
                    <a:pt x="124" y="298"/>
                  </a:lnTo>
                  <a:lnTo>
                    <a:pt x="124" y="288"/>
                  </a:lnTo>
                  <a:lnTo>
                    <a:pt x="136" y="268"/>
                  </a:lnTo>
                  <a:lnTo>
                    <a:pt x="136" y="266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0"/>
                  </a:lnTo>
                  <a:lnTo>
                    <a:pt x="148" y="236"/>
                  </a:lnTo>
                  <a:lnTo>
                    <a:pt x="154" y="230"/>
                  </a:lnTo>
                  <a:lnTo>
                    <a:pt x="160" y="222"/>
                  </a:lnTo>
                  <a:lnTo>
                    <a:pt x="164" y="216"/>
                  </a:lnTo>
                  <a:lnTo>
                    <a:pt x="168" y="210"/>
                  </a:lnTo>
                  <a:lnTo>
                    <a:pt x="174" y="206"/>
                  </a:lnTo>
                  <a:lnTo>
                    <a:pt x="178" y="204"/>
                  </a:lnTo>
                  <a:lnTo>
                    <a:pt x="186" y="192"/>
                  </a:lnTo>
                  <a:lnTo>
                    <a:pt x="210" y="148"/>
                  </a:lnTo>
                  <a:lnTo>
                    <a:pt x="210" y="146"/>
                  </a:lnTo>
                  <a:lnTo>
                    <a:pt x="212" y="144"/>
                  </a:lnTo>
                  <a:lnTo>
                    <a:pt x="212" y="142"/>
                  </a:lnTo>
                  <a:lnTo>
                    <a:pt x="214" y="136"/>
                  </a:lnTo>
                  <a:lnTo>
                    <a:pt x="222" y="120"/>
                  </a:lnTo>
                  <a:lnTo>
                    <a:pt x="224" y="118"/>
                  </a:lnTo>
                  <a:lnTo>
                    <a:pt x="228" y="110"/>
                  </a:lnTo>
                  <a:lnTo>
                    <a:pt x="284" y="34"/>
                  </a:lnTo>
                  <a:lnTo>
                    <a:pt x="298" y="22"/>
                  </a:lnTo>
                  <a:lnTo>
                    <a:pt x="306" y="16"/>
                  </a:lnTo>
                  <a:lnTo>
                    <a:pt x="314" y="1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529" y="2791"/>
              <a:ext cx="566" cy="504"/>
            </a:xfrm>
            <a:custGeom>
              <a:avLst/>
              <a:gdLst>
                <a:gd name="T0" fmla="*/ 560 w 566"/>
                <a:gd name="T1" fmla="*/ 50 h 504"/>
                <a:gd name="T2" fmla="*/ 548 w 566"/>
                <a:gd name="T3" fmla="*/ 76 h 504"/>
                <a:gd name="T4" fmla="*/ 540 w 566"/>
                <a:gd name="T5" fmla="*/ 94 h 504"/>
                <a:gd name="T6" fmla="*/ 530 w 566"/>
                <a:gd name="T7" fmla="*/ 122 h 504"/>
                <a:gd name="T8" fmla="*/ 504 w 566"/>
                <a:gd name="T9" fmla="*/ 190 h 504"/>
                <a:gd name="T10" fmla="*/ 488 w 566"/>
                <a:gd name="T11" fmla="*/ 202 h 504"/>
                <a:gd name="T12" fmla="*/ 490 w 566"/>
                <a:gd name="T13" fmla="*/ 376 h 504"/>
                <a:gd name="T14" fmla="*/ 490 w 566"/>
                <a:gd name="T15" fmla="*/ 382 h 504"/>
                <a:gd name="T16" fmla="*/ 482 w 566"/>
                <a:gd name="T17" fmla="*/ 436 h 504"/>
                <a:gd name="T18" fmla="*/ 480 w 566"/>
                <a:gd name="T19" fmla="*/ 446 h 504"/>
                <a:gd name="T20" fmla="*/ 474 w 566"/>
                <a:gd name="T21" fmla="*/ 456 h 504"/>
                <a:gd name="T22" fmla="*/ 20 w 566"/>
                <a:gd name="T23" fmla="*/ 502 h 504"/>
                <a:gd name="T24" fmla="*/ 18 w 566"/>
                <a:gd name="T25" fmla="*/ 496 h 504"/>
                <a:gd name="T26" fmla="*/ 8 w 566"/>
                <a:gd name="T27" fmla="*/ 492 h 504"/>
                <a:gd name="T28" fmla="*/ 10 w 566"/>
                <a:gd name="T29" fmla="*/ 484 h 504"/>
                <a:gd name="T30" fmla="*/ 18 w 566"/>
                <a:gd name="T31" fmla="*/ 482 h 504"/>
                <a:gd name="T32" fmla="*/ 14 w 566"/>
                <a:gd name="T33" fmla="*/ 474 h 504"/>
                <a:gd name="T34" fmla="*/ 20 w 566"/>
                <a:gd name="T35" fmla="*/ 468 h 504"/>
                <a:gd name="T36" fmla="*/ 28 w 566"/>
                <a:gd name="T37" fmla="*/ 462 h 504"/>
                <a:gd name="T38" fmla="*/ 24 w 566"/>
                <a:gd name="T39" fmla="*/ 454 h 504"/>
                <a:gd name="T40" fmla="*/ 18 w 566"/>
                <a:gd name="T41" fmla="*/ 450 h 504"/>
                <a:gd name="T42" fmla="*/ 22 w 566"/>
                <a:gd name="T43" fmla="*/ 448 h 504"/>
                <a:gd name="T44" fmla="*/ 26 w 566"/>
                <a:gd name="T45" fmla="*/ 444 h 504"/>
                <a:gd name="T46" fmla="*/ 44 w 566"/>
                <a:gd name="T47" fmla="*/ 450 h 504"/>
                <a:gd name="T48" fmla="*/ 42 w 566"/>
                <a:gd name="T49" fmla="*/ 444 h 504"/>
                <a:gd name="T50" fmla="*/ 36 w 566"/>
                <a:gd name="T51" fmla="*/ 438 h 504"/>
                <a:gd name="T52" fmla="*/ 40 w 566"/>
                <a:gd name="T53" fmla="*/ 424 h 504"/>
                <a:gd name="T54" fmla="*/ 36 w 566"/>
                <a:gd name="T55" fmla="*/ 412 h 504"/>
                <a:gd name="T56" fmla="*/ 28 w 566"/>
                <a:gd name="T57" fmla="*/ 408 h 504"/>
                <a:gd name="T58" fmla="*/ 26 w 566"/>
                <a:gd name="T59" fmla="*/ 400 h 504"/>
                <a:gd name="T60" fmla="*/ 14 w 566"/>
                <a:gd name="T61" fmla="*/ 342 h 504"/>
                <a:gd name="T62" fmla="*/ 68 w 566"/>
                <a:gd name="T63" fmla="*/ 254 h 504"/>
                <a:gd name="T64" fmla="*/ 120 w 566"/>
                <a:gd name="T65" fmla="*/ 176 h 504"/>
                <a:gd name="T66" fmla="*/ 128 w 566"/>
                <a:gd name="T67" fmla="*/ 172 h 504"/>
                <a:gd name="T68" fmla="*/ 136 w 566"/>
                <a:gd name="T69" fmla="*/ 168 h 504"/>
                <a:gd name="T70" fmla="*/ 144 w 566"/>
                <a:gd name="T71" fmla="*/ 162 h 504"/>
                <a:gd name="T72" fmla="*/ 148 w 566"/>
                <a:gd name="T73" fmla="*/ 154 h 504"/>
                <a:gd name="T74" fmla="*/ 156 w 566"/>
                <a:gd name="T75" fmla="*/ 150 h 504"/>
                <a:gd name="T76" fmla="*/ 160 w 566"/>
                <a:gd name="T77" fmla="*/ 150 h 504"/>
                <a:gd name="T78" fmla="*/ 164 w 566"/>
                <a:gd name="T79" fmla="*/ 158 h 504"/>
                <a:gd name="T80" fmla="*/ 174 w 566"/>
                <a:gd name="T81" fmla="*/ 154 h 504"/>
                <a:gd name="T82" fmla="*/ 188 w 566"/>
                <a:gd name="T83" fmla="*/ 130 h 504"/>
                <a:gd name="T84" fmla="*/ 190 w 566"/>
                <a:gd name="T85" fmla="*/ 112 h 504"/>
                <a:gd name="T86" fmla="*/ 200 w 566"/>
                <a:gd name="T87" fmla="*/ 112 h 504"/>
                <a:gd name="T88" fmla="*/ 202 w 566"/>
                <a:gd name="T89" fmla="*/ 102 h 504"/>
                <a:gd name="T90" fmla="*/ 214 w 566"/>
                <a:gd name="T91" fmla="*/ 86 h 504"/>
                <a:gd name="T92" fmla="*/ 218 w 566"/>
                <a:gd name="T93" fmla="*/ 74 h 504"/>
                <a:gd name="T94" fmla="*/ 234 w 566"/>
                <a:gd name="T95" fmla="*/ 60 h 504"/>
                <a:gd name="T96" fmla="*/ 244 w 566"/>
                <a:gd name="T97" fmla="*/ 40 h 504"/>
                <a:gd name="T98" fmla="*/ 254 w 566"/>
                <a:gd name="T99" fmla="*/ 22 h 504"/>
                <a:gd name="T100" fmla="*/ 268 w 566"/>
                <a:gd name="T101" fmla="*/ 0 h 504"/>
                <a:gd name="T102" fmla="*/ 364 w 566"/>
                <a:gd name="T103" fmla="*/ 4 h 504"/>
                <a:gd name="T104" fmla="*/ 368 w 566"/>
                <a:gd name="T105" fmla="*/ 6 h 504"/>
                <a:gd name="T106" fmla="*/ 388 w 566"/>
                <a:gd name="T107" fmla="*/ 14 h 504"/>
                <a:gd name="T108" fmla="*/ 388 w 566"/>
                <a:gd name="T109" fmla="*/ 20 h 504"/>
                <a:gd name="T110" fmla="*/ 390 w 566"/>
                <a:gd name="T111" fmla="*/ 22 h 504"/>
                <a:gd name="T112" fmla="*/ 394 w 566"/>
                <a:gd name="T113" fmla="*/ 34 h 504"/>
                <a:gd name="T114" fmla="*/ 400 w 566"/>
                <a:gd name="T115" fmla="*/ 32 h 504"/>
                <a:gd name="T116" fmla="*/ 406 w 566"/>
                <a:gd name="T117" fmla="*/ 32 h 504"/>
                <a:gd name="T118" fmla="*/ 418 w 566"/>
                <a:gd name="T119" fmla="*/ 36 h 504"/>
                <a:gd name="T120" fmla="*/ 566 w 566"/>
                <a:gd name="T121" fmla="*/ 3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6" h="504">
                  <a:moveTo>
                    <a:pt x="566" y="38"/>
                  </a:moveTo>
                  <a:lnTo>
                    <a:pt x="564" y="44"/>
                  </a:lnTo>
                  <a:lnTo>
                    <a:pt x="560" y="50"/>
                  </a:lnTo>
                  <a:lnTo>
                    <a:pt x="558" y="56"/>
                  </a:lnTo>
                  <a:lnTo>
                    <a:pt x="552" y="66"/>
                  </a:lnTo>
                  <a:lnTo>
                    <a:pt x="548" y="76"/>
                  </a:lnTo>
                  <a:lnTo>
                    <a:pt x="548" y="78"/>
                  </a:lnTo>
                  <a:lnTo>
                    <a:pt x="546" y="86"/>
                  </a:lnTo>
                  <a:lnTo>
                    <a:pt x="540" y="94"/>
                  </a:lnTo>
                  <a:lnTo>
                    <a:pt x="536" y="108"/>
                  </a:lnTo>
                  <a:lnTo>
                    <a:pt x="530" y="118"/>
                  </a:lnTo>
                  <a:lnTo>
                    <a:pt x="530" y="122"/>
                  </a:lnTo>
                  <a:lnTo>
                    <a:pt x="528" y="124"/>
                  </a:lnTo>
                  <a:lnTo>
                    <a:pt x="514" y="172"/>
                  </a:lnTo>
                  <a:lnTo>
                    <a:pt x="504" y="190"/>
                  </a:lnTo>
                  <a:lnTo>
                    <a:pt x="500" y="188"/>
                  </a:lnTo>
                  <a:lnTo>
                    <a:pt x="498" y="186"/>
                  </a:lnTo>
                  <a:lnTo>
                    <a:pt x="488" y="202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90" y="376"/>
                  </a:lnTo>
                  <a:lnTo>
                    <a:pt x="490" y="376"/>
                  </a:lnTo>
                  <a:lnTo>
                    <a:pt x="490" y="380"/>
                  </a:lnTo>
                  <a:lnTo>
                    <a:pt x="490" y="382"/>
                  </a:lnTo>
                  <a:lnTo>
                    <a:pt x="490" y="408"/>
                  </a:lnTo>
                  <a:lnTo>
                    <a:pt x="488" y="418"/>
                  </a:lnTo>
                  <a:lnTo>
                    <a:pt x="482" y="436"/>
                  </a:lnTo>
                  <a:lnTo>
                    <a:pt x="482" y="440"/>
                  </a:lnTo>
                  <a:lnTo>
                    <a:pt x="482" y="444"/>
                  </a:lnTo>
                  <a:lnTo>
                    <a:pt x="480" y="446"/>
                  </a:lnTo>
                  <a:lnTo>
                    <a:pt x="480" y="448"/>
                  </a:lnTo>
                  <a:lnTo>
                    <a:pt x="476" y="452"/>
                  </a:lnTo>
                  <a:lnTo>
                    <a:pt x="474" y="456"/>
                  </a:lnTo>
                  <a:lnTo>
                    <a:pt x="472" y="464"/>
                  </a:lnTo>
                  <a:lnTo>
                    <a:pt x="452" y="502"/>
                  </a:lnTo>
                  <a:lnTo>
                    <a:pt x="20" y="502"/>
                  </a:lnTo>
                  <a:lnTo>
                    <a:pt x="20" y="504"/>
                  </a:lnTo>
                  <a:lnTo>
                    <a:pt x="20" y="498"/>
                  </a:lnTo>
                  <a:lnTo>
                    <a:pt x="18" y="496"/>
                  </a:lnTo>
                  <a:lnTo>
                    <a:pt x="16" y="492"/>
                  </a:lnTo>
                  <a:lnTo>
                    <a:pt x="14" y="492"/>
                  </a:lnTo>
                  <a:lnTo>
                    <a:pt x="8" y="492"/>
                  </a:lnTo>
                  <a:lnTo>
                    <a:pt x="6" y="490"/>
                  </a:lnTo>
                  <a:lnTo>
                    <a:pt x="6" y="486"/>
                  </a:lnTo>
                  <a:lnTo>
                    <a:pt x="10" y="484"/>
                  </a:lnTo>
                  <a:lnTo>
                    <a:pt x="14" y="484"/>
                  </a:lnTo>
                  <a:lnTo>
                    <a:pt x="16" y="484"/>
                  </a:lnTo>
                  <a:lnTo>
                    <a:pt x="18" y="482"/>
                  </a:lnTo>
                  <a:lnTo>
                    <a:pt x="16" y="480"/>
                  </a:lnTo>
                  <a:lnTo>
                    <a:pt x="14" y="476"/>
                  </a:lnTo>
                  <a:lnTo>
                    <a:pt x="14" y="474"/>
                  </a:lnTo>
                  <a:lnTo>
                    <a:pt x="16" y="470"/>
                  </a:lnTo>
                  <a:lnTo>
                    <a:pt x="18" y="468"/>
                  </a:lnTo>
                  <a:lnTo>
                    <a:pt x="20" y="468"/>
                  </a:lnTo>
                  <a:lnTo>
                    <a:pt x="24" y="466"/>
                  </a:lnTo>
                  <a:lnTo>
                    <a:pt x="26" y="466"/>
                  </a:lnTo>
                  <a:lnTo>
                    <a:pt x="28" y="462"/>
                  </a:lnTo>
                  <a:lnTo>
                    <a:pt x="28" y="458"/>
                  </a:lnTo>
                  <a:lnTo>
                    <a:pt x="26" y="456"/>
                  </a:lnTo>
                  <a:lnTo>
                    <a:pt x="24" y="454"/>
                  </a:lnTo>
                  <a:lnTo>
                    <a:pt x="20" y="454"/>
                  </a:lnTo>
                  <a:lnTo>
                    <a:pt x="18" y="452"/>
                  </a:lnTo>
                  <a:lnTo>
                    <a:pt x="18" y="450"/>
                  </a:lnTo>
                  <a:lnTo>
                    <a:pt x="18" y="450"/>
                  </a:lnTo>
                  <a:lnTo>
                    <a:pt x="18" y="448"/>
                  </a:lnTo>
                  <a:lnTo>
                    <a:pt x="22" y="448"/>
                  </a:lnTo>
                  <a:lnTo>
                    <a:pt x="26" y="446"/>
                  </a:lnTo>
                  <a:lnTo>
                    <a:pt x="26" y="446"/>
                  </a:lnTo>
                  <a:lnTo>
                    <a:pt x="26" y="444"/>
                  </a:lnTo>
                  <a:lnTo>
                    <a:pt x="28" y="442"/>
                  </a:lnTo>
                  <a:lnTo>
                    <a:pt x="30" y="442"/>
                  </a:lnTo>
                  <a:lnTo>
                    <a:pt x="44" y="450"/>
                  </a:lnTo>
                  <a:lnTo>
                    <a:pt x="46" y="450"/>
                  </a:lnTo>
                  <a:lnTo>
                    <a:pt x="48" y="444"/>
                  </a:lnTo>
                  <a:lnTo>
                    <a:pt x="42" y="444"/>
                  </a:lnTo>
                  <a:lnTo>
                    <a:pt x="40" y="442"/>
                  </a:lnTo>
                  <a:lnTo>
                    <a:pt x="38" y="440"/>
                  </a:lnTo>
                  <a:lnTo>
                    <a:pt x="36" y="438"/>
                  </a:lnTo>
                  <a:lnTo>
                    <a:pt x="36" y="436"/>
                  </a:lnTo>
                  <a:lnTo>
                    <a:pt x="36" y="430"/>
                  </a:lnTo>
                  <a:lnTo>
                    <a:pt x="40" y="424"/>
                  </a:lnTo>
                  <a:lnTo>
                    <a:pt x="38" y="420"/>
                  </a:lnTo>
                  <a:lnTo>
                    <a:pt x="38" y="416"/>
                  </a:lnTo>
                  <a:lnTo>
                    <a:pt x="36" y="412"/>
                  </a:lnTo>
                  <a:lnTo>
                    <a:pt x="34" y="410"/>
                  </a:lnTo>
                  <a:lnTo>
                    <a:pt x="32" y="410"/>
                  </a:lnTo>
                  <a:lnTo>
                    <a:pt x="28" y="408"/>
                  </a:lnTo>
                  <a:lnTo>
                    <a:pt x="26" y="408"/>
                  </a:lnTo>
                  <a:lnTo>
                    <a:pt x="26" y="402"/>
                  </a:lnTo>
                  <a:lnTo>
                    <a:pt x="26" y="400"/>
                  </a:lnTo>
                  <a:lnTo>
                    <a:pt x="0" y="386"/>
                  </a:lnTo>
                  <a:lnTo>
                    <a:pt x="14" y="344"/>
                  </a:lnTo>
                  <a:lnTo>
                    <a:pt x="14" y="342"/>
                  </a:lnTo>
                  <a:lnTo>
                    <a:pt x="66" y="256"/>
                  </a:lnTo>
                  <a:lnTo>
                    <a:pt x="68" y="256"/>
                  </a:lnTo>
                  <a:lnTo>
                    <a:pt x="68" y="254"/>
                  </a:lnTo>
                  <a:lnTo>
                    <a:pt x="116" y="182"/>
                  </a:lnTo>
                  <a:lnTo>
                    <a:pt x="118" y="178"/>
                  </a:lnTo>
                  <a:lnTo>
                    <a:pt x="120" y="176"/>
                  </a:lnTo>
                  <a:lnTo>
                    <a:pt x="122" y="174"/>
                  </a:lnTo>
                  <a:lnTo>
                    <a:pt x="124" y="172"/>
                  </a:lnTo>
                  <a:lnTo>
                    <a:pt x="128" y="172"/>
                  </a:lnTo>
                  <a:lnTo>
                    <a:pt x="130" y="172"/>
                  </a:lnTo>
                  <a:lnTo>
                    <a:pt x="132" y="170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4" y="164"/>
                  </a:lnTo>
                  <a:lnTo>
                    <a:pt x="144" y="162"/>
                  </a:lnTo>
                  <a:lnTo>
                    <a:pt x="146" y="158"/>
                  </a:lnTo>
                  <a:lnTo>
                    <a:pt x="146" y="158"/>
                  </a:lnTo>
                  <a:lnTo>
                    <a:pt x="148" y="154"/>
                  </a:lnTo>
                  <a:lnTo>
                    <a:pt x="150" y="152"/>
                  </a:lnTo>
                  <a:lnTo>
                    <a:pt x="154" y="150"/>
                  </a:lnTo>
                  <a:lnTo>
                    <a:pt x="156" y="150"/>
                  </a:lnTo>
                  <a:lnTo>
                    <a:pt x="158" y="150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8" y="130"/>
                  </a:lnTo>
                  <a:lnTo>
                    <a:pt x="190" y="118"/>
                  </a:lnTo>
                  <a:lnTo>
                    <a:pt x="190" y="114"/>
                  </a:lnTo>
                  <a:lnTo>
                    <a:pt x="190" y="112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200" y="112"/>
                  </a:lnTo>
                  <a:lnTo>
                    <a:pt x="202" y="110"/>
                  </a:lnTo>
                  <a:lnTo>
                    <a:pt x="204" y="108"/>
                  </a:lnTo>
                  <a:lnTo>
                    <a:pt x="202" y="102"/>
                  </a:lnTo>
                  <a:lnTo>
                    <a:pt x="200" y="96"/>
                  </a:lnTo>
                  <a:lnTo>
                    <a:pt x="212" y="92"/>
                  </a:lnTo>
                  <a:lnTo>
                    <a:pt x="214" y="86"/>
                  </a:lnTo>
                  <a:lnTo>
                    <a:pt x="216" y="84"/>
                  </a:lnTo>
                  <a:lnTo>
                    <a:pt x="218" y="76"/>
                  </a:lnTo>
                  <a:lnTo>
                    <a:pt x="218" y="74"/>
                  </a:lnTo>
                  <a:lnTo>
                    <a:pt x="226" y="72"/>
                  </a:lnTo>
                  <a:lnTo>
                    <a:pt x="230" y="64"/>
                  </a:lnTo>
                  <a:lnTo>
                    <a:pt x="234" y="60"/>
                  </a:lnTo>
                  <a:lnTo>
                    <a:pt x="236" y="54"/>
                  </a:lnTo>
                  <a:lnTo>
                    <a:pt x="238" y="50"/>
                  </a:lnTo>
                  <a:lnTo>
                    <a:pt x="244" y="40"/>
                  </a:lnTo>
                  <a:lnTo>
                    <a:pt x="248" y="36"/>
                  </a:lnTo>
                  <a:lnTo>
                    <a:pt x="252" y="30"/>
                  </a:lnTo>
                  <a:lnTo>
                    <a:pt x="254" y="22"/>
                  </a:lnTo>
                  <a:lnTo>
                    <a:pt x="256" y="18"/>
                  </a:lnTo>
                  <a:lnTo>
                    <a:pt x="264" y="6"/>
                  </a:lnTo>
                  <a:lnTo>
                    <a:pt x="268" y="0"/>
                  </a:lnTo>
                  <a:lnTo>
                    <a:pt x="364" y="0"/>
                  </a:lnTo>
                  <a:lnTo>
                    <a:pt x="364" y="2"/>
                  </a:lnTo>
                  <a:lnTo>
                    <a:pt x="364" y="4"/>
                  </a:lnTo>
                  <a:lnTo>
                    <a:pt x="366" y="6"/>
                  </a:lnTo>
                  <a:lnTo>
                    <a:pt x="366" y="6"/>
                  </a:lnTo>
                  <a:lnTo>
                    <a:pt x="368" y="6"/>
                  </a:lnTo>
                  <a:lnTo>
                    <a:pt x="382" y="8"/>
                  </a:lnTo>
                  <a:lnTo>
                    <a:pt x="388" y="12"/>
                  </a:lnTo>
                  <a:lnTo>
                    <a:pt x="388" y="14"/>
                  </a:lnTo>
                  <a:lnTo>
                    <a:pt x="388" y="16"/>
                  </a:lnTo>
                  <a:lnTo>
                    <a:pt x="388" y="18"/>
                  </a:lnTo>
                  <a:lnTo>
                    <a:pt x="388" y="20"/>
                  </a:lnTo>
                  <a:lnTo>
                    <a:pt x="388" y="20"/>
                  </a:lnTo>
                  <a:lnTo>
                    <a:pt x="388" y="20"/>
                  </a:lnTo>
                  <a:lnTo>
                    <a:pt x="390" y="22"/>
                  </a:lnTo>
                  <a:lnTo>
                    <a:pt x="392" y="30"/>
                  </a:lnTo>
                  <a:lnTo>
                    <a:pt x="392" y="32"/>
                  </a:lnTo>
                  <a:lnTo>
                    <a:pt x="394" y="34"/>
                  </a:lnTo>
                  <a:lnTo>
                    <a:pt x="396" y="36"/>
                  </a:lnTo>
                  <a:lnTo>
                    <a:pt x="398" y="36"/>
                  </a:lnTo>
                  <a:lnTo>
                    <a:pt x="400" y="32"/>
                  </a:lnTo>
                  <a:lnTo>
                    <a:pt x="400" y="32"/>
                  </a:lnTo>
                  <a:lnTo>
                    <a:pt x="404" y="32"/>
                  </a:lnTo>
                  <a:lnTo>
                    <a:pt x="406" y="32"/>
                  </a:lnTo>
                  <a:lnTo>
                    <a:pt x="410" y="34"/>
                  </a:lnTo>
                  <a:lnTo>
                    <a:pt x="414" y="34"/>
                  </a:lnTo>
                  <a:lnTo>
                    <a:pt x="418" y="36"/>
                  </a:lnTo>
                  <a:lnTo>
                    <a:pt x="424" y="34"/>
                  </a:lnTo>
                  <a:lnTo>
                    <a:pt x="566" y="38"/>
                  </a:lnTo>
                  <a:lnTo>
                    <a:pt x="566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3970" y="2825"/>
              <a:ext cx="580" cy="468"/>
            </a:xfrm>
            <a:custGeom>
              <a:avLst/>
              <a:gdLst>
                <a:gd name="T0" fmla="*/ 348 w 580"/>
                <a:gd name="T1" fmla="*/ 0 h 468"/>
                <a:gd name="T2" fmla="*/ 386 w 580"/>
                <a:gd name="T3" fmla="*/ 14 h 468"/>
                <a:gd name="T4" fmla="*/ 398 w 580"/>
                <a:gd name="T5" fmla="*/ 18 h 468"/>
                <a:gd name="T6" fmla="*/ 404 w 580"/>
                <a:gd name="T7" fmla="*/ 10 h 468"/>
                <a:gd name="T8" fmla="*/ 422 w 580"/>
                <a:gd name="T9" fmla="*/ 44 h 468"/>
                <a:gd name="T10" fmla="*/ 426 w 580"/>
                <a:gd name="T11" fmla="*/ 34 h 468"/>
                <a:gd name="T12" fmla="*/ 444 w 580"/>
                <a:gd name="T13" fmla="*/ 60 h 468"/>
                <a:gd name="T14" fmla="*/ 456 w 580"/>
                <a:gd name="T15" fmla="*/ 84 h 468"/>
                <a:gd name="T16" fmla="*/ 466 w 580"/>
                <a:gd name="T17" fmla="*/ 76 h 468"/>
                <a:gd name="T18" fmla="*/ 468 w 580"/>
                <a:gd name="T19" fmla="*/ 94 h 468"/>
                <a:gd name="T20" fmla="*/ 494 w 580"/>
                <a:gd name="T21" fmla="*/ 104 h 468"/>
                <a:gd name="T22" fmla="*/ 504 w 580"/>
                <a:gd name="T23" fmla="*/ 112 h 468"/>
                <a:gd name="T24" fmla="*/ 498 w 580"/>
                <a:gd name="T25" fmla="*/ 124 h 468"/>
                <a:gd name="T26" fmla="*/ 512 w 580"/>
                <a:gd name="T27" fmla="*/ 124 h 468"/>
                <a:gd name="T28" fmla="*/ 536 w 580"/>
                <a:gd name="T29" fmla="*/ 140 h 468"/>
                <a:gd name="T30" fmla="*/ 580 w 580"/>
                <a:gd name="T31" fmla="*/ 160 h 468"/>
                <a:gd name="T32" fmla="*/ 542 w 580"/>
                <a:gd name="T33" fmla="*/ 188 h 468"/>
                <a:gd name="T34" fmla="*/ 512 w 580"/>
                <a:gd name="T35" fmla="*/ 228 h 468"/>
                <a:gd name="T36" fmla="*/ 520 w 580"/>
                <a:gd name="T37" fmla="*/ 238 h 468"/>
                <a:gd name="T38" fmla="*/ 460 w 580"/>
                <a:gd name="T39" fmla="*/ 274 h 468"/>
                <a:gd name="T40" fmla="*/ 448 w 580"/>
                <a:gd name="T41" fmla="*/ 282 h 468"/>
                <a:gd name="T42" fmla="*/ 438 w 580"/>
                <a:gd name="T43" fmla="*/ 296 h 468"/>
                <a:gd name="T44" fmla="*/ 432 w 580"/>
                <a:gd name="T45" fmla="*/ 306 h 468"/>
                <a:gd name="T46" fmla="*/ 414 w 580"/>
                <a:gd name="T47" fmla="*/ 324 h 468"/>
                <a:gd name="T48" fmla="*/ 402 w 580"/>
                <a:gd name="T49" fmla="*/ 332 h 468"/>
                <a:gd name="T50" fmla="*/ 402 w 580"/>
                <a:gd name="T51" fmla="*/ 344 h 468"/>
                <a:gd name="T52" fmla="*/ 406 w 580"/>
                <a:gd name="T53" fmla="*/ 356 h 468"/>
                <a:gd name="T54" fmla="*/ 366 w 580"/>
                <a:gd name="T55" fmla="*/ 376 h 468"/>
                <a:gd name="T56" fmla="*/ 282 w 580"/>
                <a:gd name="T57" fmla="*/ 446 h 468"/>
                <a:gd name="T58" fmla="*/ 0 w 580"/>
                <a:gd name="T59" fmla="*/ 466 h 468"/>
                <a:gd name="T60" fmla="*/ 14 w 580"/>
                <a:gd name="T61" fmla="*/ 466 h 468"/>
                <a:gd name="T62" fmla="*/ 20 w 580"/>
                <a:gd name="T63" fmla="*/ 458 h 468"/>
                <a:gd name="T64" fmla="*/ 28 w 580"/>
                <a:gd name="T65" fmla="*/ 464 h 468"/>
                <a:gd name="T66" fmla="*/ 28 w 580"/>
                <a:gd name="T67" fmla="*/ 448 h 468"/>
                <a:gd name="T68" fmla="*/ 40 w 580"/>
                <a:gd name="T69" fmla="*/ 436 h 468"/>
                <a:gd name="T70" fmla="*/ 54 w 580"/>
                <a:gd name="T71" fmla="*/ 426 h 468"/>
                <a:gd name="T72" fmla="*/ 64 w 580"/>
                <a:gd name="T73" fmla="*/ 416 h 468"/>
                <a:gd name="T74" fmla="*/ 80 w 580"/>
                <a:gd name="T75" fmla="*/ 388 h 468"/>
                <a:gd name="T76" fmla="*/ 84 w 580"/>
                <a:gd name="T77" fmla="*/ 372 h 468"/>
                <a:gd name="T78" fmla="*/ 88 w 580"/>
                <a:gd name="T79" fmla="*/ 352 h 468"/>
                <a:gd name="T80" fmla="*/ 96 w 580"/>
                <a:gd name="T81" fmla="*/ 350 h 468"/>
                <a:gd name="T82" fmla="*/ 104 w 580"/>
                <a:gd name="T83" fmla="*/ 334 h 468"/>
                <a:gd name="T84" fmla="*/ 110 w 580"/>
                <a:gd name="T85" fmla="*/ 336 h 468"/>
                <a:gd name="T86" fmla="*/ 110 w 580"/>
                <a:gd name="T87" fmla="*/ 322 h 468"/>
                <a:gd name="T88" fmla="*/ 106 w 580"/>
                <a:gd name="T89" fmla="*/ 308 h 468"/>
                <a:gd name="T90" fmla="*/ 108 w 580"/>
                <a:gd name="T91" fmla="*/ 286 h 468"/>
                <a:gd name="T92" fmla="*/ 116 w 580"/>
                <a:gd name="T93" fmla="*/ 282 h 468"/>
                <a:gd name="T94" fmla="*/ 110 w 580"/>
                <a:gd name="T95" fmla="*/ 266 h 468"/>
                <a:gd name="T96" fmla="*/ 112 w 580"/>
                <a:gd name="T97" fmla="*/ 250 h 468"/>
                <a:gd name="T98" fmla="*/ 146 w 580"/>
                <a:gd name="T99" fmla="*/ 126 h 468"/>
                <a:gd name="T100" fmla="*/ 330 w 580"/>
                <a:gd name="T101" fmla="*/ 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0" h="468">
                  <a:moveTo>
                    <a:pt x="330" y="4"/>
                  </a:moveTo>
                  <a:lnTo>
                    <a:pt x="334" y="8"/>
                  </a:lnTo>
                  <a:lnTo>
                    <a:pt x="338" y="8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6" y="6"/>
                  </a:lnTo>
                  <a:lnTo>
                    <a:pt x="372" y="8"/>
                  </a:lnTo>
                  <a:lnTo>
                    <a:pt x="378" y="10"/>
                  </a:lnTo>
                  <a:lnTo>
                    <a:pt x="386" y="14"/>
                  </a:lnTo>
                  <a:lnTo>
                    <a:pt x="388" y="16"/>
                  </a:lnTo>
                  <a:lnTo>
                    <a:pt x="390" y="20"/>
                  </a:lnTo>
                  <a:lnTo>
                    <a:pt x="392" y="20"/>
                  </a:lnTo>
                  <a:lnTo>
                    <a:pt x="396" y="18"/>
                  </a:lnTo>
                  <a:lnTo>
                    <a:pt x="398" y="18"/>
                  </a:lnTo>
                  <a:lnTo>
                    <a:pt x="394" y="10"/>
                  </a:lnTo>
                  <a:lnTo>
                    <a:pt x="396" y="8"/>
                  </a:lnTo>
                  <a:lnTo>
                    <a:pt x="398" y="6"/>
                  </a:lnTo>
                  <a:lnTo>
                    <a:pt x="400" y="8"/>
                  </a:lnTo>
                  <a:lnTo>
                    <a:pt x="404" y="10"/>
                  </a:lnTo>
                  <a:lnTo>
                    <a:pt x="408" y="22"/>
                  </a:lnTo>
                  <a:lnTo>
                    <a:pt x="416" y="38"/>
                  </a:lnTo>
                  <a:lnTo>
                    <a:pt x="416" y="42"/>
                  </a:lnTo>
                  <a:lnTo>
                    <a:pt x="418" y="44"/>
                  </a:lnTo>
                  <a:lnTo>
                    <a:pt x="422" y="44"/>
                  </a:lnTo>
                  <a:lnTo>
                    <a:pt x="424" y="44"/>
                  </a:lnTo>
                  <a:lnTo>
                    <a:pt x="426" y="44"/>
                  </a:lnTo>
                  <a:lnTo>
                    <a:pt x="428" y="42"/>
                  </a:lnTo>
                  <a:lnTo>
                    <a:pt x="428" y="40"/>
                  </a:lnTo>
                  <a:lnTo>
                    <a:pt x="426" y="34"/>
                  </a:lnTo>
                  <a:lnTo>
                    <a:pt x="428" y="32"/>
                  </a:lnTo>
                  <a:lnTo>
                    <a:pt x="430" y="34"/>
                  </a:lnTo>
                  <a:lnTo>
                    <a:pt x="434" y="40"/>
                  </a:lnTo>
                  <a:lnTo>
                    <a:pt x="438" y="50"/>
                  </a:lnTo>
                  <a:lnTo>
                    <a:pt x="444" y="60"/>
                  </a:lnTo>
                  <a:lnTo>
                    <a:pt x="448" y="66"/>
                  </a:lnTo>
                  <a:lnTo>
                    <a:pt x="450" y="68"/>
                  </a:lnTo>
                  <a:lnTo>
                    <a:pt x="452" y="70"/>
                  </a:lnTo>
                  <a:lnTo>
                    <a:pt x="454" y="74"/>
                  </a:lnTo>
                  <a:lnTo>
                    <a:pt x="456" y="84"/>
                  </a:lnTo>
                  <a:lnTo>
                    <a:pt x="458" y="86"/>
                  </a:lnTo>
                  <a:lnTo>
                    <a:pt x="460" y="86"/>
                  </a:lnTo>
                  <a:lnTo>
                    <a:pt x="462" y="80"/>
                  </a:lnTo>
                  <a:lnTo>
                    <a:pt x="466" y="78"/>
                  </a:lnTo>
                  <a:lnTo>
                    <a:pt x="466" y="76"/>
                  </a:lnTo>
                  <a:lnTo>
                    <a:pt x="470" y="76"/>
                  </a:lnTo>
                  <a:lnTo>
                    <a:pt x="472" y="78"/>
                  </a:lnTo>
                  <a:lnTo>
                    <a:pt x="472" y="80"/>
                  </a:lnTo>
                  <a:lnTo>
                    <a:pt x="468" y="90"/>
                  </a:lnTo>
                  <a:lnTo>
                    <a:pt x="468" y="94"/>
                  </a:lnTo>
                  <a:lnTo>
                    <a:pt x="470" y="98"/>
                  </a:lnTo>
                  <a:lnTo>
                    <a:pt x="472" y="102"/>
                  </a:lnTo>
                  <a:lnTo>
                    <a:pt x="478" y="106"/>
                  </a:lnTo>
                  <a:lnTo>
                    <a:pt x="484" y="108"/>
                  </a:lnTo>
                  <a:lnTo>
                    <a:pt x="494" y="104"/>
                  </a:lnTo>
                  <a:lnTo>
                    <a:pt x="498" y="104"/>
                  </a:lnTo>
                  <a:lnTo>
                    <a:pt x="502" y="106"/>
                  </a:lnTo>
                  <a:lnTo>
                    <a:pt x="504" y="108"/>
                  </a:lnTo>
                  <a:lnTo>
                    <a:pt x="504" y="110"/>
                  </a:lnTo>
                  <a:lnTo>
                    <a:pt x="504" y="112"/>
                  </a:lnTo>
                  <a:lnTo>
                    <a:pt x="502" y="112"/>
                  </a:lnTo>
                  <a:lnTo>
                    <a:pt x="498" y="114"/>
                  </a:lnTo>
                  <a:lnTo>
                    <a:pt x="498" y="118"/>
                  </a:lnTo>
                  <a:lnTo>
                    <a:pt x="496" y="120"/>
                  </a:lnTo>
                  <a:lnTo>
                    <a:pt x="498" y="124"/>
                  </a:lnTo>
                  <a:lnTo>
                    <a:pt x="502" y="126"/>
                  </a:lnTo>
                  <a:lnTo>
                    <a:pt x="504" y="128"/>
                  </a:lnTo>
                  <a:lnTo>
                    <a:pt x="508" y="126"/>
                  </a:lnTo>
                  <a:lnTo>
                    <a:pt x="510" y="126"/>
                  </a:lnTo>
                  <a:lnTo>
                    <a:pt x="512" y="124"/>
                  </a:lnTo>
                  <a:lnTo>
                    <a:pt x="520" y="124"/>
                  </a:lnTo>
                  <a:lnTo>
                    <a:pt x="534" y="126"/>
                  </a:lnTo>
                  <a:lnTo>
                    <a:pt x="534" y="130"/>
                  </a:lnTo>
                  <a:lnTo>
                    <a:pt x="534" y="136"/>
                  </a:lnTo>
                  <a:lnTo>
                    <a:pt x="536" y="140"/>
                  </a:lnTo>
                  <a:lnTo>
                    <a:pt x="544" y="146"/>
                  </a:lnTo>
                  <a:lnTo>
                    <a:pt x="546" y="152"/>
                  </a:lnTo>
                  <a:lnTo>
                    <a:pt x="554" y="164"/>
                  </a:lnTo>
                  <a:lnTo>
                    <a:pt x="574" y="154"/>
                  </a:lnTo>
                  <a:lnTo>
                    <a:pt x="580" y="160"/>
                  </a:lnTo>
                  <a:lnTo>
                    <a:pt x="550" y="178"/>
                  </a:lnTo>
                  <a:lnTo>
                    <a:pt x="548" y="178"/>
                  </a:lnTo>
                  <a:lnTo>
                    <a:pt x="544" y="182"/>
                  </a:lnTo>
                  <a:lnTo>
                    <a:pt x="540" y="184"/>
                  </a:lnTo>
                  <a:lnTo>
                    <a:pt x="542" y="188"/>
                  </a:lnTo>
                  <a:lnTo>
                    <a:pt x="544" y="190"/>
                  </a:lnTo>
                  <a:lnTo>
                    <a:pt x="546" y="194"/>
                  </a:lnTo>
                  <a:lnTo>
                    <a:pt x="534" y="202"/>
                  </a:lnTo>
                  <a:lnTo>
                    <a:pt x="510" y="226"/>
                  </a:lnTo>
                  <a:lnTo>
                    <a:pt x="512" y="228"/>
                  </a:lnTo>
                  <a:lnTo>
                    <a:pt x="518" y="228"/>
                  </a:lnTo>
                  <a:lnTo>
                    <a:pt x="520" y="226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0" y="238"/>
                  </a:lnTo>
                  <a:lnTo>
                    <a:pt x="520" y="240"/>
                  </a:lnTo>
                  <a:lnTo>
                    <a:pt x="518" y="240"/>
                  </a:lnTo>
                  <a:lnTo>
                    <a:pt x="516" y="238"/>
                  </a:lnTo>
                  <a:lnTo>
                    <a:pt x="458" y="270"/>
                  </a:lnTo>
                  <a:lnTo>
                    <a:pt x="460" y="274"/>
                  </a:lnTo>
                  <a:lnTo>
                    <a:pt x="462" y="276"/>
                  </a:lnTo>
                  <a:lnTo>
                    <a:pt x="452" y="282"/>
                  </a:lnTo>
                  <a:lnTo>
                    <a:pt x="456" y="288"/>
                  </a:lnTo>
                  <a:lnTo>
                    <a:pt x="452" y="290"/>
                  </a:lnTo>
                  <a:lnTo>
                    <a:pt x="448" y="282"/>
                  </a:lnTo>
                  <a:lnTo>
                    <a:pt x="444" y="286"/>
                  </a:lnTo>
                  <a:lnTo>
                    <a:pt x="446" y="288"/>
                  </a:lnTo>
                  <a:lnTo>
                    <a:pt x="442" y="290"/>
                  </a:lnTo>
                  <a:lnTo>
                    <a:pt x="444" y="294"/>
                  </a:lnTo>
                  <a:lnTo>
                    <a:pt x="438" y="296"/>
                  </a:lnTo>
                  <a:lnTo>
                    <a:pt x="440" y="302"/>
                  </a:lnTo>
                  <a:lnTo>
                    <a:pt x="434" y="304"/>
                  </a:lnTo>
                  <a:lnTo>
                    <a:pt x="432" y="302"/>
                  </a:lnTo>
                  <a:lnTo>
                    <a:pt x="430" y="304"/>
                  </a:lnTo>
                  <a:lnTo>
                    <a:pt x="432" y="306"/>
                  </a:lnTo>
                  <a:lnTo>
                    <a:pt x="422" y="312"/>
                  </a:lnTo>
                  <a:lnTo>
                    <a:pt x="422" y="316"/>
                  </a:lnTo>
                  <a:lnTo>
                    <a:pt x="422" y="320"/>
                  </a:lnTo>
                  <a:lnTo>
                    <a:pt x="416" y="324"/>
                  </a:lnTo>
                  <a:lnTo>
                    <a:pt x="414" y="324"/>
                  </a:lnTo>
                  <a:lnTo>
                    <a:pt x="414" y="324"/>
                  </a:lnTo>
                  <a:lnTo>
                    <a:pt x="412" y="322"/>
                  </a:lnTo>
                  <a:lnTo>
                    <a:pt x="410" y="324"/>
                  </a:lnTo>
                  <a:lnTo>
                    <a:pt x="412" y="328"/>
                  </a:lnTo>
                  <a:lnTo>
                    <a:pt x="402" y="332"/>
                  </a:lnTo>
                  <a:lnTo>
                    <a:pt x="404" y="334"/>
                  </a:lnTo>
                  <a:lnTo>
                    <a:pt x="406" y="338"/>
                  </a:lnTo>
                  <a:lnTo>
                    <a:pt x="406" y="338"/>
                  </a:lnTo>
                  <a:lnTo>
                    <a:pt x="404" y="342"/>
                  </a:lnTo>
                  <a:lnTo>
                    <a:pt x="402" y="344"/>
                  </a:lnTo>
                  <a:lnTo>
                    <a:pt x="400" y="346"/>
                  </a:lnTo>
                  <a:lnTo>
                    <a:pt x="400" y="348"/>
                  </a:lnTo>
                  <a:lnTo>
                    <a:pt x="400" y="350"/>
                  </a:lnTo>
                  <a:lnTo>
                    <a:pt x="406" y="354"/>
                  </a:lnTo>
                  <a:lnTo>
                    <a:pt x="406" y="356"/>
                  </a:lnTo>
                  <a:lnTo>
                    <a:pt x="404" y="358"/>
                  </a:lnTo>
                  <a:lnTo>
                    <a:pt x="402" y="362"/>
                  </a:lnTo>
                  <a:lnTo>
                    <a:pt x="404" y="366"/>
                  </a:lnTo>
                  <a:lnTo>
                    <a:pt x="378" y="372"/>
                  </a:lnTo>
                  <a:lnTo>
                    <a:pt x="366" y="376"/>
                  </a:lnTo>
                  <a:lnTo>
                    <a:pt x="344" y="386"/>
                  </a:lnTo>
                  <a:lnTo>
                    <a:pt x="332" y="392"/>
                  </a:lnTo>
                  <a:lnTo>
                    <a:pt x="306" y="414"/>
                  </a:lnTo>
                  <a:lnTo>
                    <a:pt x="292" y="430"/>
                  </a:lnTo>
                  <a:lnTo>
                    <a:pt x="282" y="446"/>
                  </a:lnTo>
                  <a:lnTo>
                    <a:pt x="278" y="454"/>
                  </a:lnTo>
                  <a:lnTo>
                    <a:pt x="274" y="460"/>
                  </a:lnTo>
                  <a:lnTo>
                    <a:pt x="272" y="468"/>
                  </a:lnTo>
                  <a:lnTo>
                    <a:pt x="0" y="468"/>
                  </a:lnTo>
                  <a:lnTo>
                    <a:pt x="0" y="466"/>
                  </a:lnTo>
                  <a:lnTo>
                    <a:pt x="4" y="464"/>
                  </a:lnTo>
                  <a:lnTo>
                    <a:pt x="6" y="464"/>
                  </a:lnTo>
                  <a:lnTo>
                    <a:pt x="8" y="464"/>
                  </a:lnTo>
                  <a:lnTo>
                    <a:pt x="12" y="468"/>
                  </a:lnTo>
                  <a:lnTo>
                    <a:pt x="14" y="466"/>
                  </a:lnTo>
                  <a:lnTo>
                    <a:pt x="14" y="462"/>
                  </a:lnTo>
                  <a:lnTo>
                    <a:pt x="14" y="458"/>
                  </a:lnTo>
                  <a:lnTo>
                    <a:pt x="14" y="456"/>
                  </a:lnTo>
                  <a:lnTo>
                    <a:pt x="18" y="456"/>
                  </a:lnTo>
                  <a:lnTo>
                    <a:pt x="20" y="458"/>
                  </a:lnTo>
                  <a:lnTo>
                    <a:pt x="20" y="460"/>
                  </a:lnTo>
                  <a:lnTo>
                    <a:pt x="18" y="464"/>
                  </a:lnTo>
                  <a:lnTo>
                    <a:pt x="20" y="464"/>
                  </a:lnTo>
                  <a:lnTo>
                    <a:pt x="24" y="466"/>
                  </a:lnTo>
                  <a:lnTo>
                    <a:pt x="28" y="464"/>
                  </a:lnTo>
                  <a:lnTo>
                    <a:pt x="32" y="460"/>
                  </a:lnTo>
                  <a:lnTo>
                    <a:pt x="32" y="456"/>
                  </a:lnTo>
                  <a:lnTo>
                    <a:pt x="28" y="454"/>
                  </a:lnTo>
                  <a:lnTo>
                    <a:pt x="28" y="452"/>
                  </a:lnTo>
                  <a:lnTo>
                    <a:pt x="28" y="448"/>
                  </a:lnTo>
                  <a:lnTo>
                    <a:pt x="32" y="448"/>
                  </a:lnTo>
                  <a:lnTo>
                    <a:pt x="36" y="448"/>
                  </a:lnTo>
                  <a:lnTo>
                    <a:pt x="38" y="446"/>
                  </a:lnTo>
                  <a:lnTo>
                    <a:pt x="40" y="440"/>
                  </a:lnTo>
                  <a:lnTo>
                    <a:pt x="40" y="436"/>
                  </a:lnTo>
                  <a:lnTo>
                    <a:pt x="44" y="434"/>
                  </a:lnTo>
                  <a:lnTo>
                    <a:pt x="52" y="432"/>
                  </a:lnTo>
                  <a:lnTo>
                    <a:pt x="54" y="432"/>
                  </a:lnTo>
                  <a:lnTo>
                    <a:pt x="54" y="428"/>
                  </a:lnTo>
                  <a:lnTo>
                    <a:pt x="54" y="426"/>
                  </a:lnTo>
                  <a:lnTo>
                    <a:pt x="56" y="424"/>
                  </a:lnTo>
                  <a:lnTo>
                    <a:pt x="58" y="422"/>
                  </a:lnTo>
                  <a:lnTo>
                    <a:pt x="58" y="418"/>
                  </a:lnTo>
                  <a:lnTo>
                    <a:pt x="60" y="418"/>
                  </a:lnTo>
                  <a:lnTo>
                    <a:pt x="64" y="416"/>
                  </a:lnTo>
                  <a:lnTo>
                    <a:pt x="66" y="414"/>
                  </a:lnTo>
                  <a:lnTo>
                    <a:pt x="70" y="402"/>
                  </a:lnTo>
                  <a:lnTo>
                    <a:pt x="76" y="396"/>
                  </a:lnTo>
                  <a:lnTo>
                    <a:pt x="76" y="392"/>
                  </a:lnTo>
                  <a:lnTo>
                    <a:pt x="80" y="388"/>
                  </a:lnTo>
                  <a:lnTo>
                    <a:pt x="80" y="384"/>
                  </a:lnTo>
                  <a:lnTo>
                    <a:pt x="80" y="380"/>
                  </a:lnTo>
                  <a:lnTo>
                    <a:pt x="84" y="378"/>
                  </a:lnTo>
                  <a:lnTo>
                    <a:pt x="84" y="376"/>
                  </a:lnTo>
                  <a:lnTo>
                    <a:pt x="84" y="372"/>
                  </a:lnTo>
                  <a:lnTo>
                    <a:pt x="86" y="372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6" y="358"/>
                  </a:lnTo>
                  <a:lnTo>
                    <a:pt x="88" y="352"/>
                  </a:lnTo>
                  <a:lnTo>
                    <a:pt x="88" y="352"/>
                  </a:lnTo>
                  <a:lnTo>
                    <a:pt x="90" y="350"/>
                  </a:lnTo>
                  <a:lnTo>
                    <a:pt x="94" y="352"/>
                  </a:lnTo>
                  <a:lnTo>
                    <a:pt x="96" y="352"/>
                  </a:lnTo>
                  <a:lnTo>
                    <a:pt x="96" y="350"/>
                  </a:lnTo>
                  <a:lnTo>
                    <a:pt x="98" y="340"/>
                  </a:lnTo>
                  <a:lnTo>
                    <a:pt x="100" y="336"/>
                  </a:lnTo>
                  <a:lnTo>
                    <a:pt x="100" y="334"/>
                  </a:lnTo>
                  <a:lnTo>
                    <a:pt x="102" y="334"/>
                  </a:lnTo>
                  <a:lnTo>
                    <a:pt x="104" y="334"/>
                  </a:lnTo>
                  <a:lnTo>
                    <a:pt x="106" y="336"/>
                  </a:lnTo>
                  <a:lnTo>
                    <a:pt x="106" y="336"/>
                  </a:lnTo>
                  <a:lnTo>
                    <a:pt x="108" y="338"/>
                  </a:lnTo>
                  <a:lnTo>
                    <a:pt x="108" y="336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0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2" y="316"/>
                  </a:lnTo>
                  <a:lnTo>
                    <a:pt x="112" y="314"/>
                  </a:lnTo>
                  <a:lnTo>
                    <a:pt x="110" y="312"/>
                  </a:lnTo>
                  <a:lnTo>
                    <a:pt x="108" y="310"/>
                  </a:lnTo>
                  <a:lnTo>
                    <a:pt x="106" y="308"/>
                  </a:lnTo>
                  <a:lnTo>
                    <a:pt x="106" y="288"/>
                  </a:lnTo>
                  <a:lnTo>
                    <a:pt x="106" y="286"/>
                  </a:lnTo>
                  <a:lnTo>
                    <a:pt x="104" y="286"/>
                  </a:lnTo>
                  <a:lnTo>
                    <a:pt x="106" y="284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110" y="286"/>
                  </a:lnTo>
                  <a:lnTo>
                    <a:pt x="110" y="284"/>
                  </a:lnTo>
                  <a:lnTo>
                    <a:pt x="114" y="282"/>
                  </a:lnTo>
                  <a:lnTo>
                    <a:pt x="116" y="282"/>
                  </a:lnTo>
                  <a:lnTo>
                    <a:pt x="118" y="282"/>
                  </a:lnTo>
                  <a:lnTo>
                    <a:pt x="118" y="280"/>
                  </a:lnTo>
                  <a:lnTo>
                    <a:pt x="116" y="278"/>
                  </a:lnTo>
                  <a:lnTo>
                    <a:pt x="112" y="274"/>
                  </a:lnTo>
                  <a:lnTo>
                    <a:pt x="110" y="266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2" y="256"/>
                  </a:lnTo>
                  <a:lnTo>
                    <a:pt x="112" y="254"/>
                  </a:lnTo>
                  <a:lnTo>
                    <a:pt x="112" y="250"/>
                  </a:lnTo>
                  <a:lnTo>
                    <a:pt x="124" y="234"/>
                  </a:lnTo>
                  <a:lnTo>
                    <a:pt x="130" y="220"/>
                  </a:lnTo>
                  <a:lnTo>
                    <a:pt x="152" y="186"/>
                  </a:lnTo>
                  <a:lnTo>
                    <a:pt x="150" y="148"/>
                  </a:lnTo>
                  <a:lnTo>
                    <a:pt x="146" y="126"/>
                  </a:lnTo>
                  <a:lnTo>
                    <a:pt x="146" y="122"/>
                  </a:lnTo>
                  <a:lnTo>
                    <a:pt x="196" y="98"/>
                  </a:lnTo>
                  <a:lnTo>
                    <a:pt x="272" y="40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30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3226" y="2843"/>
              <a:ext cx="668" cy="454"/>
            </a:xfrm>
            <a:custGeom>
              <a:avLst/>
              <a:gdLst>
                <a:gd name="T0" fmla="*/ 224 w 668"/>
                <a:gd name="T1" fmla="*/ 6 h 454"/>
                <a:gd name="T2" fmla="*/ 230 w 668"/>
                <a:gd name="T3" fmla="*/ 20 h 454"/>
                <a:gd name="T4" fmla="*/ 234 w 668"/>
                <a:gd name="T5" fmla="*/ 22 h 454"/>
                <a:gd name="T6" fmla="*/ 250 w 668"/>
                <a:gd name="T7" fmla="*/ 24 h 454"/>
                <a:gd name="T8" fmla="*/ 280 w 668"/>
                <a:gd name="T9" fmla="*/ 44 h 454"/>
                <a:gd name="T10" fmla="*/ 286 w 668"/>
                <a:gd name="T11" fmla="*/ 46 h 454"/>
                <a:gd name="T12" fmla="*/ 290 w 668"/>
                <a:gd name="T13" fmla="*/ 74 h 454"/>
                <a:gd name="T14" fmla="*/ 308 w 668"/>
                <a:gd name="T15" fmla="*/ 94 h 454"/>
                <a:gd name="T16" fmla="*/ 342 w 668"/>
                <a:gd name="T17" fmla="*/ 130 h 454"/>
                <a:gd name="T18" fmla="*/ 370 w 668"/>
                <a:gd name="T19" fmla="*/ 148 h 454"/>
                <a:gd name="T20" fmla="*/ 432 w 668"/>
                <a:gd name="T21" fmla="*/ 158 h 454"/>
                <a:gd name="T22" fmla="*/ 448 w 668"/>
                <a:gd name="T23" fmla="*/ 154 h 454"/>
                <a:gd name="T24" fmla="*/ 454 w 668"/>
                <a:gd name="T25" fmla="*/ 174 h 454"/>
                <a:gd name="T26" fmla="*/ 476 w 668"/>
                <a:gd name="T27" fmla="*/ 220 h 454"/>
                <a:gd name="T28" fmla="*/ 496 w 668"/>
                <a:gd name="T29" fmla="*/ 252 h 454"/>
                <a:gd name="T30" fmla="*/ 544 w 668"/>
                <a:gd name="T31" fmla="*/ 276 h 454"/>
                <a:gd name="T32" fmla="*/ 562 w 668"/>
                <a:gd name="T33" fmla="*/ 296 h 454"/>
                <a:gd name="T34" fmla="*/ 566 w 668"/>
                <a:gd name="T35" fmla="*/ 318 h 454"/>
                <a:gd name="T36" fmla="*/ 586 w 668"/>
                <a:gd name="T37" fmla="*/ 342 h 454"/>
                <a:gd name="T38" fmla="*/ 604 w 668"/>
                <a:gd name="T39" fmla="*/ 368 h 454"/>
                <a:gd name="T40" fmla="*/ 626 w 668"/>
                <a:gd name="T41" fmla="*/ 394 h 454"/>
                <a:gd name="T42" fmla="*/ 642 w 668"/>
                <a:gd name="T43" fmla="*/ 408 h 454"/>
                <a:gd name="T44" fmla="*/ 102 w 668"/>
                <a:gd name="T45" fmla="*/ 354 h 454"/>
                <a:gd name="T46" fmla="*/ 116 w 668"/>
                <a:gd name="T47" fmla="*/ 342 h 454"/>
                <a:gd name="T48" fmla="*/ 128 w 668"/>
                <a:gd name="T49" fmla="*/ 334 h 454"/>
                <a:gd name="T50" fmla="*/ 134 w 668"/>
                <a:gd name="T51" fmla="*/ 330 h 454"/>
                <a:gd name="T52" fmla="*/ 126 w 668"/>
                <a:gd name="T53" fmla="*/ 316 h 454"/>
                <a:gd name="T54" fmla="*/ 118 w 668"/>
                <a:gd name="T55" fmla="*/ 312 h 454"/>
                <a:gd name="T56" fmla="*/ 116 w 668"/>
                <a:gd name="T57" fmla="*/ 286 h 454"/>
                <a:gd name="T58" fmla="*/ 124 w 668"/>
                <a:gd name="T59" fmla="*/ 274 h 454"/>
                <a:gd name="T60" fmla="*/ 124 w 668"/>
                <a:gd name="T61" fmla="*/ 262 h 454"/>
                <a:gd name="T62" fmla="*/ 86 w 668"/>
                <a:gd name="T63" fmla="*/ 188 h 454"/>
                <a:gd name="T64" fmla="*/ 52 w 668"/>
                <a:gd name="T65" fmla="*/ 178 h 454"/>
                <a:gd name="T66" fmla="*/ 32 w 668"/>
                <a:gd name="T67" fmla="*/ 150 h 454"/>
                <a:gd name="T68" fmla="*/ 2 w 668"/>
                <a:gd name="T69" fmla="*/ 140 h 454"/>
                <a:gd name="T70" fmla="*/ 100 w 668"/>
                <a:gd name="T71" fmla="*/ 66 h 454"/>
                <a:gd name="T72" fmla="*/ 122 w 668"/>
                <a:gd name="T73" fmla="*/ 62 h 454"/>
                <a:gd name="T74" fmla="*/ 116 w 668"/>
                <a:gd name="T75" fmla="*/ 56 h 454"/>
                <a:gd name="T76" fmla="*/ 138 w 668"/>
                <a:gd name="T77" fmla="*/ 54 h 454"/>
                <a:gd name="T78" fmla="*/ 158 w 668"/>
                <a:gd name="T79" fmla="*/ 56 h 454"/>
                <a:gd name="T80" fmla="*/ 170 w 668"/>
                <a:gd name="T81" fmla="*/ 50 h 454"/>
                <a:gd name="T82" fmla="*/ 156 w 668"/>
                <a:gd name="T83" fmla="*/ 38 h 454"/>
                <a:gd name="T84" fmla="*/ 164 w 668"/>
                <a:gd name="T85" fmla="*/ 36 h 454"/>
                <a:gd name="T86" fmla="*/ 168 w 668"/>
                <a:gd name="T87" fmla="*/ 30 h 454"/>
                <a:gd name="T88" fmla="*/ 156 w 668"/>
                <a:gd name="T89" fmla="*/ 24 h 454"/>
                <a:gd name="T90" fmla="*/ 160 w 668"/>
                <a:gd name="T91" fmla="*/ 16 h 454"/>
                <a:gd name="T92" fmla="*/ 168 w 668"/>
                <a:gd name="T93" fmla="*/ 18 h 454"/>
                <a:gd name="T94" fmla="*/ 170 w 668"/>
                <a:gd name="T95" fmla="*/ 8 h 454"/>
                <a:gd name="T96" fmla="*/ 176 w 668"/>
                <a:gd name="T97" fmla="*/ 8 h 454"/>
                <a:gd name="T98" fmla="*/ 178 w 668"/>
                <a:gd name="T99" fmla="*/ 2 h 454"/>
                <a:gd name="T100" fmla="*/ 188 w 668"/>
                <a:gd name="T101" fmla="*/ 8 h 454"/>
                <a:gd name="T102" fmla="*/ 200 w 668"/>
                <a:gd name="T103" fmla="*/ 8 h 454"/>
                <a:gd name="T104" fmla="*/ 206 w 668"/>
                <a:gd name="T105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8" h="454">
                  <a:moveTo>
                    <a:pt x="206" y="0"/>
                  </a:moveTo>
                  <a:lnTo>
                    <a:pt x="220" y="4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28" y="10"/>
                  </a:lnTo>
                  <a:lnTo>
                    <a:pt x="228" y="14"/>
                  </a:lnTo>
                  <a:lnTo>
                    <a:pt x="228" y="18"/>
                  </a:lnTo>
                  <a:lnTo>
                    <a:pt x="230" y="20"/>
                  </a:lnTo>
                  <a:lnTo>
                    <a:pt x="230" y="20"/>
                  </a:lnTo>
                  <a:lnTo>
                    <a:pt x="232" y="20"/>
                  </a:lnTo>
                  <a:lnTo>
                    <a:pt x="232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40" y="22"/>
                  </a:lnTo>
                  <a:lnTo>
                    <a:pt x="242" y="24"/>
                  </a:lnTo>
                  <a:lnTo>
                    <a:pt x="250" y="24"/>
                  </a:lnTo>
                  <a:lnTo>
                    <a:pt x="252" y="24"/>
                  </a:lnTo>
                  <a:lnTo>
                    <a:pt x="256" y="28"/>
                  </a:lnTo>
                  <a:lnTo>
                    <a:pt x="260" y="32"/>
                  </a:lnTo>
                  <a:lnTo>
                    <a:pt x="280" y="44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4"/>
                  </a:lnTo>
                  <a:lnTo>
                    <a:pt x="286" y="46"/>
                  </a:lnTo>
                  <a:lnTo>
                    <a:pt x="288" y="46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74"/>
                  </a:lnTo>
                  <a:lnTo>
                    <a:pt x="292" y="82"/>
                  </a:lnTo>
                  <a:lnTo>
                    <a:pt x="296" y="86"/>
                  </a:lnTo>
                  <a:lnTo>
                    <a:pt x="302" y="90"/>
                  </a:lnTo>
                  <a:lnTo>
                    <a:pt x="308" y="94"/>
                  </a:lnTo>
                  <a:lnTo>
                    <a:pt x="320" y="102"/>
                  </a:lnTo>
                  <a:lnTo>
                    <a:pt x="332" y="112"/>
                  </a:lnTo>
                  <a:lnTo>
                    <a:pt x="342" y="126"/>
                  </a:lnTo>
                  <a:lnTo>
                    <a:pt x="342" y="130"/>
                  </a:lnTo>
                  <a:lnTo>
                    <a:pt x="348" y="138"/>
                  </a:lnTo>
                  <a:lnTo>
                    <a:pt x="354" y="142"/>
                  </a:lnTo>
                  <a:lnTo>
                    <a:pt x="364" y="148"/>
                  </a:lnTo>
                  <a:lnTo>
                    <a:pt x="370" y="148"/>
                  </a:lnTo>
                  <a:lnTo>
                    <a:pt x="410" y="156"/>
                  </a:lnTo>
                  <a:lnTo>
                    <a:pt x="418" y="158"/>
                  </a:lnTo>
                  <a:lnTo>
                    <a:pt x="424" y="160"/>
                  </a:lnTo>
                  <a:lnTo>
                    <a:pt x="432" y="158"/>
                  </a:lnTo>
                  <a:lnTo>
                    <a:pt x="436" y="158"/>
                  </a:lnTo>
                  <a:lnTo>
                    <a:pt x="444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50" y="156"/>
                  </a:lnTo>
                  <a:lnTo>
                    <a:pt x="452" y="160"/>
                  </a:lnTo>
                  <a:lnTo>
                    <a:pt x="452" y="168"/>
                  </a:lnTo>
                  <a:lnTo>
                    <a:pt x="454" y="174"/>
                  </a:lnTo>
                  <a:lnTo>
                    <a:pt x="470" y="194"/>
                  </a:lnTo>
                  <a:lnTo>
                    <a:pt x="472" y="198"/>
                  </a:lnTo>
                  <a:lnTo>
                    <a:pt x="476" y="204"/>
                  </a:lnTo>
                  <a:lnTo>
                    <a:pt x="476" y="220"/>
                  </a:lnTo>
                  <a:lnTo>
                    <a:pt x="478" y="226"/>
                  </a:lnTo>
                  <a:lnTo>
                    <a:pt x="482" y="236"/>
                  </a:lnTo>
                  <a:lnTo>
                    <a:pt x="492" y="250"/>
                  </a:lnTo>
                  <a:lnTo>
                    <a:pt x="496" y="252"/>
                  </a:lnTo>
                  <a:lnTo>
                    <a:pt x="516" y="262"/>
                  </a:lnTo>
                  <a:lnTo>
                    <a:pt x="528" y="266"/>
                  </a:lnTo>
                  <a:lnTo>
                    <a:pt x="540" y="274"/>
                  </a:lnTo>
                  <a:lnTo>
                    <a:pt x="544" y="276"/>
                  </a:lnTo>
                  <a:lnTo>
                    <a:pt x="554" y="280"/>
                  </a:lnTo>
                  <a:lnTo>
                    <a:pt x="558" y="280"/>
                  </a:lnTo>
                  <a:lnTo>
                    <a:pt x="560" y="286"/>
                  </a:lnTo>
                  <a:lnTo>
                    <a:pt x="562" y="296"/>
                  </a:lnTo>
                  <a:lnTo>
                    <a:pt x="564" y="302"/>
                  </a:lnTo>
                  <a:lnTo>
                    <a:pt x="566" y="306"/>
                  </a:lnTo>
                  <a:lnTo>
                    <a:pt x="564" y="312"/>
                  </a:lnTo>
                  <a:lnTo>
                    <a:pt x="566" y="318"/>
                  </a:lnTo>
                  <a:lnTo>
                    <a:pt x="570" y="324"/>
                  </a:lnTo>
                  <a:lnTo>
                    <a:pt x="584" y="334"/>
                  </a:lnTo>
                  <a:lnTo>
                    <a:pt x="586" y="338"/>
                  </a:lnTo>
                  <a:lnTo>
                    <a:pt x="586" y="342"/>
                  </a:lnTo>
                  <a:lnTo>
                    <a:pt x="586" y="346"/>
                  </a:lnTo>
                  <a:lnTo>
                    <a:pt x="592" y="354"/>
                  </a:lnTo>
                  <a:lnTo>
                    <a:pt x="600" y="366"/>
                  </a:lnTo>
                  <a:lnTo>
                    <a:pt x="604" y="368"/>
                  </a:lnTo>
                  <a:lnTo>
                    <a:pt x="608" y="370"/>
                  </a:lnTo>
                  <a:lnTo>
                    <a:pt x="614" y="374"/>
                  </a:lnTo>
                  <a:lnTo>
                    <a:pt x="618" y="380"/>
                  </a:lnTo>
                  <a:lnTo>
                    <a:pt x="626" y="394"/>
                  </a:lnTo>
                  <a:lnTo>
                    <a:pt x="630" y="396"/>
                  </a:lnTo>
                  <a:lnTo>
                    <a:pt x="636" y="398"/>
                  </a:lnTo>
                  <a:lnTo>
                    <a:pt x="638" y="398"/>
                  </a:lnTo>
                  <a:lnTo>
                    <a:pt x="642" y="408"/>
                  </a:lnTo>
                  <a:lnTo>
                    <a:pt x="668" y="446"/>
                  </a:lnTo>
                  <a:lnTo>
                    <a:pt x="668" y="452"/>
                  </a:lnTo>
                  <a:lnTo>
                    <a:pt x="102" y="454"/>
                  </a:lnTo>
                  <a:lnTo>
                    <a:pt x="102" y="354"/>
                  </a:lnTo>
                  <a:lnTo>
                    <a:pt x="108" y="352"/>
                  </a:lnTo>
                  <a:lnTo>
                    <a:pt x="110" y="350"/>
                  </a:lnTo>
                  <a:lnTo>
                    <a:pt x="112" y="346"/>
                  </a:lnTo>
                  <a:lnTo>
                    <a:pt x="116" y="342"/>
                  </a:lnTo>
                  <a:lnTo>
                    <a:pt x="116" y="338"/>
                  </a:lnTo>
                  <a:lnTo>
                    <a:pt x="122" y="336"/>
                  </a:lnTo>
                  <a:lnTo>
                    <a:pt x="124" y="336"/>
                  </a:lnTo>
                  <a:lnTo>
                    <a:pt x="128" y="334"/>
                  </a:lnTo>
                  <a:lnTo>
                    <a:pt x="130" y="334"/>
                  </a:lnTo>
                  <a:lnTo>
                    <a:pt x="132" y="332"/>
                  </a:lnTo>
                  <a:lnTo>
                    <a:pt x="134" y="330"/>
                  </a:lnTo>
                  <a:lnTo>
                    <a:pt x="134" y="330"/>
                  </a:lnTo>
                  <a:lnTo>
                    <a:pt x="134" y="328"/>
                  </a:lnTo>
                  <a:lnTo>
                    <a:pt x="130" y="320"/>
                  </a:lnTo>
                  <a:lnTo>
                    <a:pt x="128" y="316"/>
                  </a:lnTo>
                  <a:lnTo>
                    <a:pt x="126" y="316"/>
                  </a:lnTo>
                  <a:lnTo>
                    <a:pt x="124" y="316"/>
                  </a:lnTo>
                  <a:lnTo>
                    <a:pt x="122" y="316"/>
                  </a:lnTo>
                  <a:lnTo>
                    <a:pt x="120" y="314"/>
                  </a:lnTo>
                  <a:lnTo>
                    <a:pt x="118" y="312"/>
                  </a:lnTo>
                  <a:lnTo>
                    <a:pt x="118" y="310"/>
                  </a:lnTo>
                  <a:lnTo>
                    <a:pt x="114" y="292"/>
                  </a:lnTo>
                  <a:lnTo>
                    <a:pt x="114" y="288"/>
                  </a:lnTo>
                  <a:lnTo>
                    <a:pt x="116" y="286"/>
                  </a:lnTo>
                  <a:lnTo>
                    <a:pt x="120" y="282"/>
                  </a:lnTo>
                  <a:lnTo>
                    <a:pt x="124" y="278"/>
                  </a:lnTo>
                  <a:lnTo>
                    <a:pt x="124" y="276"/>
                  </a:lnTo>
                  <a:lnTo>
                    <a:pt x="124" y="274"/>
                  </a:lnTo>
                  <a:lnTo>
                    <a:pt x="122" y="272"/>
                  </a:lnTo>
                  <a:lnTo>
                    <a:pt x="122" y="270"/>
                  </a:lnTo>
                  <a:lnTo>
                    <a:pt x="122" y="264"/>
                  </a:lnTo>
                  <a:lnTo>
                    <a:pt x="124" y="262"/>
                  </a:lnTo>
                  <a:lnTo>
                    <a:pt x="126" y="260"/>
                  </a:lnTo>
                  <a:lnTo>
                    <a:pt x="126" y="258"/>
                  </a:lnTo>
                  <a:lnTo>
                    <a:pt x="88" y="192"/>
                  </a:lnTo>
                  <a:lnTo>
                    <a:pt x="86" y="188"/>
                  </a:lnTo>
                  <a:lnTo>
                    <a:pt x="82" y="186"/>
                  </a:lnTo>
                  <a:lnTo>
                    <a:pt x="74" y="184"/>
                  </a:lnTo>
                  <a:lnTo>
                    <a:pt x="56" y="180"/>
                  </a:lnTo>
                  <a:lnTo>
                    <a:pt x="52" y="178"/>
                  </a:lnTo>
                  <a:lnTo>
                    <a:pt x="48" y="172"/>
                  </a:lnTo>
                  <a:lnTo>
                    <a:pt x="44" y="166"/>
                  </a:lnTo>
                  <a:lnTo>
                    <a:pt x="38" y="156"/>
                  </a:lnTo>
                  <a:lnTo>
                    <a:pt x="32" y="150"/>
                  </a:lnTo>
                  <a:lnTo>
                    <a:pt x="30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2" y="140"/>
                  </a:lnTo>
                  <a:lnTo>
                    <a:pt x="0" y="138"/>
                  </a:lnTo>
                  <a:lnTo>
                    <a:pt x="76" y="74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12" y="66"/>
                  </a:lnTo>
                  <a:lnTo>
                    <a:pt x="120" y="64"/>
                  </a:lnTo>
                  <a:lnTo>
                    <a:pt x="122" y="62"/>
                  </a:lnTo>
                  <a:lnTo>
                    <a:pt x="122" y="60"/>
                  </a:lnTo>
                  <a:lnTo>
                    <a:pt x="120" y="60"/>
                  </a:lnTo>
                  <a:lnTo>
                    <a:pt x="116" y="58"/>
                  </a:lnTo>
                  <a:lnTo>
                    <a:pt x="116" y="56"/>
                  </a:lnTo>
                  <a:lnTo>
                    <a:pt x="116" y="56"/>
                  </a:lnTo>
                  <a:lnTo>
                    <a:pt x="118" y="54"/>
                  </a:lnTo>
                  <a:lnTo>
                    <a:pt x="128" y="54"/>
                  </a:lnTo>
                  <a:lnTo>
                    <a:pt x="138" y="54"/>
                  </a:lnTo>
                  <a:lnTo>
                    <a:pt x="146" y="54"/>
                  </a:lnTo>
                  <a:lnTo>
                    <a:pt x="150" y="56"/>
                  </a:lnTo>
                  <a:lnTo>
                    <a:pt x="156" y="56"/>
                  </a:lnTo>
                  <a:lnTo>
                    <a:pt x="158" y="56"/>
                  </a:lnTo>
                  <a:lnTo>
                    <a:pt x="162" y="56"/>
                  </a:lnTo>
                  <a:lnTo>
                    <a:pt x="170" y="54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0" y="48"/>
                  </a:lnTo>
                  <a:lnTo>
                    <a:pt x="162" y="44"/>
                  </a:lnTo>
                  <a:lnTo>
                    <a:pt x="158" y="40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8" y="34"/>
                  </a:lnTo>
                  <a:lnTo>
                    <a:pt x="158" y="34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66" y="34"/>
                  </a:lnTo>
                  <a:lnTo>
                    <a:pt x="168" y="32"/>
                  </a:lnTo>
                  <a:lnTo>
                    <a:pt x="168" y="30"/>
                  </a:lnTo>
                  <a:lnTo>
                    <a:pt x="166" y="26"/>
                  </a:lnTo>
                  <a:lnTo>
                    <a:pt x="164" y="26"/>
                  </a:lnTo>
                  <a:lnTo>
                    <a:pt x="160" y="24"/>
                  </a:lnTo>
                  <a:lnTo>
                    <a:pt x="156" y="24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6" y="18"/>
                  </a:lnTo>
                  <a:lnTo>
                    <a:pt x="160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70" y="16"/>
                  </a:lnTo>
                  <a:lnTo>
                    <a:pt x="170" y="12"/>
                  </a:lnTo>
                  <a:lnTo>
                    <a:pt x="170" y="1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0"/>
                  </a:lnTo>
                  <a:lnTo>
                    <a:pt x="176" y="12"/>
                  </a:lnTo>
                  <a:lnTo>
                    <a:pt x="176" y="8"/>
                  </a:lnTo>
                  <a:lnTo>
                    <a:pt x="174" y="4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2" y="8"/>
                  </a:lnTo>
                  <a:lnTo>
                    <a:pt x="184" y="10"/>
                  </a:lnTo>
                  <a:lnTo>
                    <a:pt x="188" y="8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2" y="6"/>
                  </a:lnTo>
                  <a:lnTo>
                    <a:pt x="202" y="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299" y="2897"/>
              <a:ext cx="388" cy="396"/>
            </a:xfrm>
            <a:custGeom>
              <a:avLst/>
              <a:gdLst>
                <a:gd name="T0" fmla="*/ 224 w 388"/>
                <a:gd name="T1" fmla="*/ 26 h 396"/>
                <a:gd name="T2" fmla="*/ 236 w 388"/>
                <a:gd name="T3" fmla="*/ 32 h 396"/>
                <a:gd name="T4" fmla="*/ 344 w 388"/>
                <a:gd name="T5" fmla="*/ 56 h 396"/>
                <a:gd name="T6" fmla="*/ 348 w 388"/>
                <a:gd name="T7" fmla="*/ 60 h 396"/>
                <a:gd name="T8" fmla="*/ 384 w 388"/>
                <a:gd name="T9" fmla="*/ 94 h 396"/>
                <a:gd name="T10" fmla="*/ 374 w 388"/>
                <a:gd name="T11" fmla="*/ 104 h 396"/>
                <a:gd name="T12" fmla="*/ 364 w 388"/>
                <a:gd name="T13" fmla="*/ 118 h 396"/>
                <a:gd name="T14" fmla="*/ 344 w 388"/>
                <a:gd name="T15" fmla="*/ 148 h 396"/>
                <a:gd name="T16" fmla="*/ 344 w 388"/>
                <a:gd name="T17" fmla="*/ 150 h 396"/>
                <a:gd name="T18" fmla="*/ 346 w 388"/>
                <a:gd name="T19" fmla="*/ 156 h 396"/>
                <a:gd name="T20" fmla="*/ 334 w 388"/>
                <a:gd name="T21" fmla="*/ 186 h 396"/>
                <a:gd name="T22" fmla="*/ 332 w 388"/>
                <a:gd name="T23" fmla="*/ 194 h 396"/>
                <a:gd name="T24" fmla="*/ 322 w 388"/>
                <a:gd name="T25" fmla="*/ 208 h 396"/>
                <a:gd name="T26" fmla="*/ 320 w 388"/>
                <a:gd name="T27" fmla="*/ 216 h 396"/>
                <a:gd name="T28" fmla="*/ 314 w 388"/>
                <a:gd name="T29" fmla="*/ 232 h 396"/>
                <a:gd name="T30" fmla="*/ 306 w 388"/>
                <a:gd name="T31" fmla="*/ 256 h 396"/>
                <a:gd name="T32" fmla="*/ 278 w 388"/>
                <a:gd name="T33" fmla="*/ 310 h 396"/>
                <a:gd name="T34" fmla="*/ 266 w 388"/>
                <a:gd name="T35" fmla="*/ 324 h 396"/>
                <a:gd name="T36" fmla="*/ 236 w 388"/>
                <a:gd name="T37" fmla="*/ 366 h 396"/>
                <a:gd name="T38" fmla="*/ 228 w 388"/>
                <a:gd name="T39" fmla="*/ 376 h 396"/>
                <a:gd name="T40" fmla="*/ 0 w 388"/>
                <a:gd name="T41" fmla="*/ 396 h 396"/>
                <a:gd name="T42" fmla="*/ 16 w 388"/>
                <a:gd name="T43" fmla="*/ 376 h 396"/>
                <a:gd name="T44" fmla="*/ 42 w 388"/>
                <a:gd name="T45" fmla="*/ 336 h 396"/>
                <a:gd name="T46" fmla="*/ 88 w 388"/>
                <a:gd name="T47" fmla="*/ 226 h 396"/>
                <a:gd name="T48" fmla="*/ 92 w 388"/>
                <a:gd name="T49" fmla="*/ 218 h 396"/>
                <a:gd name="T50" fmla="*/ 102 w 388"/>
                <a:gd name="T51" fmla="*/ 198 h 396"/>
                <a:gd name="T52" fmla="*/ 106 w 388"/>
                <a:gd name="T53" fmla="*/ 192 h 396"/>
                <a:gd name="T54" fmla="*/ 112 w 388"/>
                <a:gd name="T55" fmla="*/ 170 h 396"/>
                <a:gd name="T56" fmla="*/ 118 w 388"/>
                <a:gd name="T57" fmla="*/ 158 h 396"/>
                <a:gd name="T58" fmla="*/ 128 w 388"/>
                <a:gd name="T59" fmla="*/ 144 h 396"/>
                <a:gd name="T60" fmla="*/ 134 w 388"/>
                <a:gd name="T61" fmla="*/ 136 h 396"/>
                <a:gd name="T62" fmla="*/ 132 w 388"/>
                <a:gd name="T63" fmla="*/ 122 h 396"/>
                <a:gd name="T64" fmla="*/ 132 w 388"/>
                <a:gd name="T65" fmla="*/ 110 h 396"/>
                <a:gd name="T66" fmla="*/ 144 w 388"/>
                <a:gd name="T67" fmla="*/ 106 h 396"/>
                <a:gd name="T68" fmla="*/ 146 w 388"/>
                <a:gd name="T69" fmla="*/ 104 h 396"/>
                <a:gd name="T70" fmla="*/ 148 w 388"/>
                <a:gd name="T71" fmla="*/ 94 h 396"/>
                <a:gd name="T72" fmla="*/ 146 w 388"/>
                <a:gd name="T73" fmla="*/ 90 h 396"/>
                <a:gd name="T74" fmla="*/ 142 w 388"/>
                <a:gd name="T75" fmla="*/ 88 h 396"/>
                <a:gd name="T76" fmla="*/ 132 w 388"/>
                <a:gd name="T77" fmla="*/ 84 h 396"/>
                <a:gd name="T78" fmla="*/ 132 w 388"/>
                <a:gd name="T79" fmla="*/ 82 h 396"/>
                <a:gd name="T80" fmla="*/ 132 w 388"/>
                <a:gd name="T81" fmla="*/ 78 h 396"/>
                <a:gd name="T82" fmla="*/ 130 w 388"/>
                <a:gd name="T83" fmla="*/ 70 h 396"/>
                <a:gd name="T84" fmla="*/ 146 w 388"/>
                <a:gd name="T85" fmla="*/ 58 h 396"/>
                <a:gd name="T86" fmla="*/ 156 w 388"/>
                <a:gd name="T87" fmla="*/ 46 h 396"/>
                <a:gd name="T88" fmla="*/ 184 w 388"/>
                <a:gd name="T89" fmla="*/ 0 h 396"/>
                <a:gd name="T90" fmla="*/ 184 w 388"/>
                <a:gd name="T91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8" h="396">
                  <a:moveTo>
                    <a:pt x="184" y="0"/>
                  </a:moveTo>
                  <a:lnTo>
                    <a:pt x="224" y="26"/>
                  </a:lnTo>
                  <a:lnTo>
                    <a:pt x="228" y="28"/>
                  </a:lnTo>
                  <a:lnTo>
                    <a:pt x="236" y="32"/>
                  </a:lnTo>
                  <a:lnTo>
                    <a:pt x="338" y="56"/>
                  </a:lnTo>
                  <a:lnTo>
                    <a:pt x="344" y="56"/>
                  </a:lnTo>
                  <a:lnTo>
                    <a:pt x="346" y="58"/>
                  </a:lnTo>
                  <a:lnTo>
                    <a:pt x="348" y="60"/>
                  </a:lnTo>
                  <a:lnTo>
                    <a:pt x="388" y="92"/>
                  </a:lnTo>
                  <a:lnTo>
                    <a:pt x="384" y="94"/>
                  </a:lnTo>
                  <a:lnTo>
                    <a:pt x="378" y="98"/>
                  </a:lnTo>
                  <a:lnTo>
                    <a:pt x="374" y="104"/>
                  </a:lnTo>
                  <a:lnTo>
                    <a:pt x="370" y="110"/>
                  </a:lnTo>
                  <a:lnTo>
                    <a:pt x="364" y="118"/>
                  </a:lnTo>
                  <a:lnTo>
                    <a:pt x="358" y="124"/>
                  </a:lnTo>
                  <a:lnTo>
                    <a:pt x="344" y="148"/>
                  </a:lnTo>
                  <a:lnTo>
                    <a:pt x="344" y="150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6" y="156"/>
                  </a:lnTo>
                  <a:lnTo>
                    <a:pt x="334" y="176"/>
                  </a:lnTo>
                  <a:lnTo>
                    <a:pt x="334" y="186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26" y="202"/>
                  </a:lnTo>
                  <a:lnTo>
                    <a:pt x="322" y="208"/>
                  </a:lnTo>
                  <a:lnTo>
                    <a:pt x="322" y="210"/>
                  </a:lnTo>
                  <a:lnTo>
                    <a:pt x="320" y="216"/>
                  </a:lnTo>
                  <a:lnTo>
                    <a:pt x="318" y="224"/>
                  </a:lnTo>
                  <a:lnTo>
                    <a:pt x="314" y="232"/>
                  </a:lnTo>
                  <a:lnTo>
                    <a:pt x="314" y="234"/>
                  </a:lnTo>
                  <a:lnTo>
                    <a:pt x="306" y="256"/>
                  </a:lnTo>
                  <a:lnTo>
                    <a:pt x="284" y="302"/>
                  </a:lnTo>
                  <a:lnTo>
                    <a:pt x="278" y="310"/>
                  </a:lnTo>
                  <a:lnTo>
                    <a:pt x="272" y="318"/>
                  </a:lnTo>
                  <a:lnTo>
                    <a:pt x="266" y="324"/>
                  </a:lnTo>
                  <a:lnTo>
                    <a:pt x="238" y="362"/>
                  </a:lnTo>
                  <a:lnTo>
                    <a:pt x="236" y="366"/>
                  </a:lnTo>
                  <a:lnTo>
                    <a:pt x="232" y="372"/>
                  </a:lnTo>
                  <a:lnTo>
                    <a:pt x="228" y="376"/>
                  </a:lnTo>
                  <a:lnTo>
                    <a:pt x="210" y="396"/>
                  </a:lnTo>
                  <a:lnTo>
                    <a:pt x="0" y="396"/>
                  </a:lnTo>
                  <a:lnTo>
                    <a:pt x="10" y="384"/>
                  </a:lnTo>
                  <a:lnTo>
                    <a:pt x="16" y="376"/>
                  </a:lnTo>
                  <a:lnTo>
                    <a:pt x="26" y="364"/>
                  </a:lnTo>
                  <a:lnTo>
                    <a:pt x="42" y="336"/>
                  </a:lnTo>
                  <a:lnTo>
                    <a:pt x="72" y="276"/>
                  </a:lnTo>
                  <a:lnTo>
                    <a:pt x="88" y="226"/>
                  </a:lnTo>
                  <a:lnTo>
                    <a:pt x="92" y="220"/>
                  </a:lnTo>
                  <a:lnTo>
                    <a:pt x="92" y="218"/>
                  </a:lnTo>
                  <a:lnTo>
                    <a:pt x="96" y="206"/>
                  </a:lnTo>
                  <a:lnTo>
                    <a:pt x="102" y="198"/>
                  </a:lnTo>
                  <a:lnTo>
                    <a:pt x="104" y="196"/>
                  </a:lnTo>
                  <a:lnTo>
                    <a:pt x="106" y="192"/>
                  </a:lnTo>
                  <a:lnTo>
                    <a:pt x="108" y="184"/>
                  </a:lnTo>
                  <a:lnTo>
                    <a:pt x="112" y="170"/>
                  </a:lnTo>
                  <a:lnTo>
                    <a:pt x="114" y="168"/>
                  </a:lnTo>
                  <a:lnTo>
                    <a:pt x="118" y="158"/>
                  </a:lnTo>
                  <a:lnTo>
                    <a:pt x="124" y="148"/>
                  </a:lnTo>
                  <a:lnTo>
                    <a:pt x="128" y="144"/>
                  </a:lnTo>
                  <a:lnTo>
                    <a:pt x="132" y="140"/>
                  </a:lnTo>
                  <a:lnTo>
                    <a:pt x="134" y="136"/>
                  </a:lnTo>
                  <a:lnTo>
                    <a:pt x="132" y="134"/>
                  </a:lnTo>
                  <a:lnTo>
                    <a:pt x="132" y="122"/>
                  </a:lnTo>
                  <a:lnTo>
                    <a:pt x="130" y="114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44" y="106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8" y="96"/>
                  </a:lnTo>
                  <a:lnTo>
                    <a:pt x="148" y="94"/>
                  </a:lnTo>
                  <a:lnTo>
                    <a:pt x="146" y="90"/>
                  </a:lnTo>
                  <a:lnTo>
                    <a:pt x="146" y="90"/>
                  </a:lnTo>
                  <a:lnTo>
                    <a:pt x="144" y="90"/>
                  </a:lnTo>
                  <a:lnTo>
                    <a:pt x="142" y="88"/>
                  </a:lnTo>
                  <a:lnTo>
                    <a:pt x="136" y="88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2" y="80"/>
                  </a:lnTo>
                  <a:lnTo>
                    <a:pt x="132" y="78"/>
                  </a:lnTo>
                  <a:lnTo>
                    <a:pt x="132" y="74"/>
                  </a:lnTo>
                  <a:lnTo>
                    <a:pt x="130" y="70"/>
                  </a:lnTo>
                  <a:lnTo>
                    <a:pt x="136" y="66"/>
                  </a:lnTo>
                  <a:lnTo>
                    <a:pt x="146" y="58"/>
                  </a:lnTo>
                  <a:lnTo>
                    <a:pt x="152" y="56"/>
                  </a:lnTo>
                  <a:lnTo>
                    <a:pt x="156" y="46"/>
                  </a:lnTo>
                  <a:lnTo>
                    <a:pt x="166" y="36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1087" y="2917"/>
              <a:ext cx="534" cy="378"/>
            </a:xfrm>
            <a:custGeom>
              <a:avLst/>
              <a:gdLst>
                <a:gd name="T0" fmla="*/ 456 w 534"/>
                <a:gd name="T1" fmla="*/ 216 h 378"/>
                <a:gd name="T2" fmla="*/ 468 w 534"/>
                <a:gd name="T3" fmla="*/ 282 h 378"/>
                <a:gd name="T4" fmla="*/ 480 w 534"/>
                <a:gd name="T5" fmla="*/ 290 h 378"/>
                <a:gd name="T6" fmla="*/ 478 w 534"/>
                <a:gd name="T7" fmla="*/ 312 h 378"/>
                <a:gd name="T8" fmla="*/ 488 w 534"/>
                <a:gd name="T9" fmla="*/ 324 h 378"/>
                <a:gd name="T10" fmla="*/ 468 w 534"/>
                <a:gd name="T11" fmla="*/ 320 h 378"/>
                <a:gd name="T12" fmla="*/ 460 w 534"/>
                <a:gd name="T13" fmla="*/ 324 h 378"/>
                <a:gd name="T14" fmla="*/ 470 w 534"/>
                <a:gd name="T15" fmla="*/ 332 h 378"/>
                <a:gd name="T16" fmla="*/ 460 w 534"/>
                <a:gd name="T17" fmla="*/ 342 h 378"/>
                <a:gd name="T18" fmla="*/ 460 w 534"/>
                <a:gd name="T19" fmla="*/ 356 h 378"/>
                <a:gd name="T20" fmla="*/ 448 w 534"/>
                <a:gd name="T21" fmla="*/ 364 h 378"/>
                <a:gd name="T22" fmla="*/ 462 w 534"/>
                <a:gd name="T23" fmla="*/ 372 h 378"/>
                <a:gd name="T24" fmla="*/ 80 w 534"/>
                <a:gd name="T25" fmla="*/ 358 h 378"/>
                <a:gd name="T26" fmla="*/ 60 w 534"/>
                <a:gd name="T27" fmla="*/ 346 h 378"/>
                <a:gd name="T28" fmla="*/ 56 w 534"/>
                <a:gd name="T29" fmla="*/ 336 h 378"/>
                <a:gd name="T30" fmla="*/ 56 w 534"/>
                <a:gd name="T31" fmla="*/ 326 h 378"/>
                <a:gd name="T32" fmla="*/ 72 w 534"/>
                <a:gd name="T33" fmla="*/ 318 h 378"/>
                <a:gd name="T34" fmla="*/ 74 w 534"/>
                <a:gd name="T35" fmla="*/ 306 h 378"/>
                <a:gd name="T36" fmla="*/ 62 w 534"/>
                <a:gd name="T37" fmla="*/ 272 h 378"/>
                <a:gd name="T38" fmla="*/ 54 w 534"/>
                <a:gd name="T39" fmla="*/ 268 h 378"/>
                <a:gd name="T40" fmla="*/ 56 w 534"/>
                <a:gd name="T41" fmla="*/ 264 h 378"/>
                <a:gd name="T42" fmla="*/ 64 w 534"/>
                <a:gd name="T43" fmla="*/ 256 h 378"/>
                <a:gd name="T44" fmla="*/ 60 w 534"/>
                <a:gd name="T45" fmla="*/ 244 h 378"/>
                <a:gd name="T46" fmla="*/ 70 w 534"/>
                <a:gd name="T47" fmla="*/ 238 h 378"/>
                <a:gd name="T48" fmla="*/ 62 w 534"/>
                <a:gd name="T49" fmla="*/ 216 h 378"/>
                <a:gd name="T50" fmla="*/ 62 w 534"/>
                <a:gd name="T51" fmla="*/ 206 h 378"/>
                <a:gd name="T52" fmla="*/ 64 w 534"/>
                <a:gd name="T53" fmla="*/ 196 h 378"/>
                <a:gd name="T54" fmla="*/ 44 w 534"/>
                <a:gd name="T55" fmla="*/ 172 h 378"/>
                <a:gd name="T56" fmla="*/ 26 w 534"/>
                <a:gd name="T57" fmla="*/ 168 h 378"/>
                <a:gd name="T58" fmla="*/ 4 w 534"/>
                <a:gd name="T59" fmla="*/ 170 h 378"/>
                <a:gd name="T60" fmla="*/ 0 w 534"/>
                <a:gd name="T61" fmla="*/ 150 h 378"/>
                <a:gd name="T62" fmla="*/ 12 w 534"/>
                <a:gd name="T63" fmla="*/ 144 h 378"/>
                <a:gd name="T64" fmla="*/ 10 w 534"/>
                <a:gd name="T65" fmla="*/ 124 h 378"/>
                <a:gd name="T66" fmla="*/ 40 w 534"/>
                <a:gd name="T67" fmla="*/ 130 h 378"/>
                <a:gd name="T68" fmla="*/ 58 w 534"/>
                <a:gd name="T69" fmla="*/ 122 h 378"/>
                <a:gd name="T70" fmla="*/ 72 w 534"/>
                <a:gd name="T71" fmla="*/ 110 h 378"/>
                <a:gd name="T72" fmla="*/ 98 w 534"/>
                <a:gd name="T73" fmla="*/ 96 h 378"/>
                <a:gd name="T74" fmla="*/ 96 w 534"/>
                <a:gd name="T75" fmla="*/ 76 h 378"/>
                <a:gd name="T76" fmla="*/ 80 w 534"/>
                <a:gd name="T77" fmla="*/ 62 h 378"/>
                <a:gd name="T78" fmla="*/ 104 w 534"/>
                <a:gd name="T79" fmla="*/ 62 h 378"/>
                <a:gd name="T80" fmla="*/ 128 w 534"/>
                <a:gd name="T81" fmla="*/ 46 h 378"/>
                <a:gd name="T82" fmla="*/ 98 w 534"/>
                <a:gd name="T83" fmla="*/ 14 h 378"/>
                <a:gd name="T84" fmla="*/ 206 w 534"/>
                <a:gd name="T85" fmla="*/ 20 h 378"/>
                <a:gd name="T86" fmla="*/ 214 w 534"/>
                <a:gd name="T87" fmla="*/ 24 h 378"/>
                <a:gd name="T88" fmla="*/ 226 w 534"/>
                <a:gd name="T89" fmla="*/ 32 h 378"/>
                <a:gd name="T90" fmla="*/ 244 w 534"/>
                <a:gd name="T91" fmla="*/ 32 h 378"/>
                <a:gd name="T92" fmla="*/ 254 w 534"/>
                <a:gd name="T93" fmla="*/ 42 h 378"/>
                <a:gd name="T94" fmla="*/ 268 w 534"/>
                <a:gd name="T95" fmla="*/ 48 h 378"/>
                <a:gd name="T96" fmla="*/ 284 w 534"/>
                <a:gd name="T97" fmla="*/ 48 h 378"/>
                <a:gd name="T98" fmla="*/ 300 w 534"/>
                <a:gd name="T99" fmla="*/ 48 h 378"/>
                <a:gd name="T100" fmla="*/ 314 w 534"/>
                <a:gd name="T101" fmla="*/ 40 h 378"/>
                <a:gd name="T102" fmla="*/ 330 w 534"/>
                <a:gd name="T103" fmla="*/ 32 h 378"/>
                <a:gd name="T104" fmla="*/ 344 w 534"/>
                <a:gd name="T105" fmla="*/ 28 h 378"/>
                <a:gd name="T106" fmla="*/ 350 w 534"/>
                <a:gd name="T107" fmla="*/ 16 h 378"/>
                <a:gd name="T108" fmla="*/ 366 w 534"/>
                <a:gd name="T109" fmla="*/ 10 h 378"/>
                <a:gd name="T110" fmla="*/ 400 w 534"/>
                <a:gd name="T111" fmla="*/ 2 h 378"/>
                <a:gd name="T112" fmla="*/ 418 w 534"/>
                <a:gd name="T113" fmla="*/ 14 h 378"/>
                <a:gd name="T114" fmla="*/ 440 w 534"/>
                <a:gd name="T115" fmla="*/ 34 h 378"/>
                <a:gd name="T116" fmla="*/ 456 w 534"/>
                <a:gd name="T117" fmla="*/ 46 h 378"/>
                <a:gd name="T118" fmla="*/ 490 w 534"/>
                <a:gd name="T119" fmla="*/ 68 h 378"/>
                <a:gd name="T120" fmla="*/ 516 w 534"/>
                <a:gd name="T121" fmla="*/ 9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4" h="378">
                  <a:moveTo>
                    <a:pt x="534" y="92"/>
                  </a:moveTo>
                  <a:lnTo>
                    <a:pt x="510" y="128"/>
                  </a:lnTo>
                  <a:lnTo>
                    <a:pt x="510" y="130"/>
                  </a:lnTo>
                  <a:lnTo>
                    <a:pt x="508" y="130"/>
                  </a:lnTo>
                  <a:lnTo>
                    <a:pt x="456" y="216"/>
                  </a:lnTo>
                  <a:lnTo>
                    <a:pt x="456" y="218"/>
                  </a:lnTo>
                  <a:lnTo>
                    <a:pt x="442" y="260"/>
                  </a:lnTo>
                  <a:lnTo>
                    <a:pt x="468" y="274"/>
                  </a:lnTo>
                  <a:lnTo>
                    <a:pt x="468" y="276"/>
                  </a:lnTo>
                  <a:lnTo>
                    <a:pt x="468" y="282"/>
                  </a:lnTo>
                  <a:lnTo>
                    <a:pt x="470" y="282"/>
                  </a:lnTo>
                  <a:lnTo>
                    <a:pt x="474" y="284"/>
                  </a:lnTo>
                  <a:lnTo>
                    <a:pt x="476" y="284"/>
                  </a:lnTo>
                  <a:lnTo>
                    <a:pt x="478" y="286"/>
                  </a:lnTo>
                  <a:lnTo>
                    <a:pt x="480" y="290"/>
                  </a:lnTo>
                  <a:lnTo>
                    <a:pt x="480" y="294"/>
                  </a:lnTo>
                  <a:lnTo>
                    <a:pt x="482" y="298"/>
                  </a:lnTo>
                  <a:lnTo>
                    <a:pt x="478" y="304"/>
                  </a:lnTo>
                  <a:lnTo>
                    <a:pt x="478" y="310"/>
                  </a:lnTo>
                  <a:lnTo>
                    <a:pt x="478" y="312"/>
                  </a:lnTo>
                  <a:lnTo>
                    <a:pt x="480" y="314"/>
                  </a:lnTo>
                  <a:lnTo>
                    <a:pt x="482" y="316"/>
                  </a:lnTo>
                  <a:lnTo>
                    <a:pt x="484" y="318"/>
                  </a:lnTo>
                  <a:lnTo>
                    <a:pt x="490" y="318"/>
                  </a:lnTo>
                  <a:lnTo>
                    <a:pt x="488" y="324"/>
                  </a:lnTo>
                  <a:lnTo>
                    <a:pt x="486" y="324"/>
                  </a:lnTo>
                  <a:lnTo>
                    <a:pt x="472" y="316"/>
                  </a:lnTo>
                  <a:lnTo>
                    <a:pt x="470" y="316"/>
                  </a:lnTo>
                  <a:lnTo>
                    <a:pt x="468" y="318"/>
                  </a:lnTo>
                  <a:lnTo>
                    <a:pt x="468" y="320"/>
                  </a:lnTo>
                  <a:lnTo>
                    <a:pt x="468" y="320"/>
                  </a:lnTo>
                  <a:lnTo>
                    <a:pt x="464" y="322"/>
                  </a:lnTo>
                  <a:lnTo>
                    <a:pt x="460" y="322"/>
                  </a:lnTo>
                  <a:lnTo>
                    <a:pt x="460" y="324"/>
                  </a:lnTo>
                  <a:lnTo>
                    <a:pt x="460" y="324"/>
                  </a:lnTo>
                  <a:lnTo>
                    <a:pt x="460" y="326"/>
                  </a:lnTo>
                  <a:lnTo>
                    <a:pt x="462" y="328"/>
                  </a:lnTo>
                  <a:lnTo>
                    <a:pt x="466" y="328"/>
                  </a:lnTo>
                  <a:lnTo>
                    <a:pt x="468" y="330"/>
                  </a:lnTo>
                  <a:lnTo>
                    <a:pt x="470" y="332"/>
                  </a:lnTo>
                  <a:lnTo>
                    <a:pt x="470" y="336"/>
                  </a:lnTo>
                  <a:lnTo>
                    <a:pt x="468" y="340"/>
                  </a:lnTo>
                  <a:lnTo>
                    <a:pt x="466" y="340"/>
                  </a:lnTo>
                  <a:lnTo>
                    <a:pt x="462" y="342"/>
                  </a:lnTo>
                  <a:lnTo>
                    <a:pt x="460" y="342"/>
                  </a:lnTo>
                  <a:lnTo>
                    <a:pt x="458" y="344"/>
                  </a:lnTo>
                  <a:lnTo>
                    <a:pt x="456" y="348"/>
                  </a:lnTo>
                  <a:lnTo>
                    <a:pt x="456" y="350"/>
                  </a:lnTo>
                  <a:lnTo>
                    <a:pt x="458" y="354"/>
                  </a:lnTo>
                  <a:lnTo>
                    <a:pt x="460" y="356"/>
                  </a:lnTo>
                  <a:lnTo>
                    <a:pt x="458" y="358"/>
                  </a:lnTo>
                  <a:lnTo>
                    <a:pt x="456" y="358"/>
                  </a:lnTo>
                  <a:lnTo>
                    <a:pt x="452" y="358"/>
                  </a:lnTo>
                  <a:lnTo>
                    <a:pt x="448" y="360"/>
                  </a:lnTo>
                  <a:lnTo>
                    <a:pt x="448" y="364"/>
                  </a:lnTo>
                  <a:lnTo>
                    <a:pt x="450" y="366"/>
                  </a:lnTo>
                  <a:lnTo>
                    <a:pt x="456" y="366"/>
                  </a:lnTo>
                  <a:lnTo>
                    <a:pt x="458" y="366"/>
                  </a:lnTo>
                  <a:lnTo>
                    <a:pt x="460" y="370"/>
                  </a:lnTo>
                  <a:lnTo>
                    <a:pt x="462" y="372"/>
                  </a:lnTo>
                  <a:lnTo>
                    <a:pt x="462" y="378"/>
                  </a:lnTo>
                  <a:lnTo>
                    <a:pt x="72" y="376"/>
                  </a:lnTo>
                  <a:lnTo>
                    <a:pt x="78" y="366"/>
                  </a:lnTo>
                  <a:lnTo>
                    <a:pt x="80" y="362"/>
                  </a:lnTo>
                  <a:lnTo>
                    <a:pt x="80" y="358"/>
                  </a:lnTo>
                  <a:lnTo>
                    <a:pt x="78" y="358"/>
                  </a:lnTo>
                  <a:lnTo>
                    <a:pt x="76" y="352"/>
                  </a:lnTo>
                  <a:lnTo>
                    <a:pt x="74" y="352"/>
                  </a:lnTo>
                  <a:lnTo>
                    <a:pt x="62" y="348"/>
                  </a:lnTo>
                  <a:lnTo>
                    <a:pt x="60" y="346"/>
                  </a:lnTo>
                  <a:lnTo>
                    <a:pt x="58" y="344"/>
                  </a:lnTo>
                  <a:lnTo>
                    <a:pt x="58" y="344"/>
                  </a:lnTo>
                  <a:lnTo>
                    <a:pt x="58" y="342"/>
                  </a:lnTo>
                  <a:lnTo>
                    <a:pt x="56" y="338"/>
                  </a:lnTo>
                  <a:lnTo>
                    <a:pt x="56" y="336"/>
                  </a:lnTo>
                  <a:lnTo>
                    <a:pt x="56" y="336"/>
                  </a:lnTo>
                  <a:lnTo>
                    <a:pt x="58" y="334"/>
                  </a:lnTo>
                  <a:lnTo>
                    <a:pt x="58" y="332"/>
                  </a:lnTo>
                  <a:lnTo>
                    <a:pt x="56" y="328"/>
                  </a:lnTo>
                  <a:lnTo>
                    <a:pt x="56" y="326"/>
                  </a:lnTo>
                  <a:lnTo>
                    <a:pt x="56" y="322"/>
                  </a:lnTo>
                  <a:lnTo>
                    <a:pt x="58" y="320"/>
                  </a:lnTo>
                  <a:lnTo>
                    <a:pt x="62" y="320"/>
                  </a:lnTo>
                  <a:lnTo>
                    <a:pt x="68" y="318"/>
                  </a:lnTo>
                  <a:lnTo>
                    <a:pt x="72" y="318"/>
                  </a:lnTo>
                  <a:lnTo>
                    <a:pt x="74" y="316"/>
                  </a:lnTo>
                  <a:lnTo>
                    <a:pt x="76" y="316"/>
                  </a:lnTo>
                  <a:lnTo>
                    <a:pt x="76" y="314"/>
                  </a:lnTo>
                  <a:lnTo>
                    <a:pt x="76" y="310"/>
                  </a:lnTo>
                  <a:lnTo>
                    <a:pt x="74" y="306"/>
                  </a:lnTo>
                  <a:lnTo>
                    <a:pt x="66" y="296"/>
                  </a:lnTo>
                  <a:lnTo>
                    <a:pt x="66" y="280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2" y="272"/>
                  </a:lnTo>
                  <a:lnTo>
                    <a:pt x="62" y="272"/>
                  </a:lnTo>
                  <a:lnTo>
                    <a:pt x="60" y="272"/>
                  </a:lnTo>
                  <a:lnTo>
                    <a:pt x="56" y="270"/>
                  </a:lnTo>
                  <a:lnTo>
                    <a:pt x="56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4" y="266"/>
                  </a:lnTo>
                  <a:lnTo>
                    <a:pt x="54" y="266"/>
                  </a:lnTo>
                  <a:lnTo>
                    <a:pt x="54" y="264"/>
                  </a:lnTo>
                  <a:lnTo>
                    <a:pt x="56" y="264"/>
                  </a:lnTo>
                  <a:lnTo>
                    <a:pt x="58" y="262"/>
                  </a:lnTo>
                  <a:lnTo>
                    <a:pt x="60" y="260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4" y="256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0" y="248"/>
                  </a:lnTo>
                  <a:lnTo>
                    <a:pt x="60" y="246"/>
                  </a:lnTo>
                  <a:lnTo>
                    <a:pt x="60" y="244"/>
                  </a:lnTo>
                  <a:lnTo>
                    <a:pt x="62" y="244"/>
                  </a:lnTo>
                  <a:lnTo>
                    <a:pt x="62" y="242"/>
                  </a:lnTo>
                  <a:lnTo>
                    <a:pt x="68" y="240"/>
                  </a:lnTo>
                  <a:lnTo>
                    <a:pt x="70" y="238"/>
                  </a:lnTo>
                  <a:lnTo>
                    <a:pt x="70" y="238"/>
                  </a:lnTo>
                  <a:lnTo>
                    <a:pt x="70" y="236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66" y="228"/>
                  </a:lnTo>
                  <a:lnTo>
                    <a:pt x="62" y="216"/>
                  </a:lnTo>
                  <a:lnTo>
                    <a:pt x="60" y="216"/>
                  </a:lnTo>
                  <a:lnTo>
                    <a:pt x="60" y="214"/>
                  </a:lnTo>
                  <a:lnTo>
                    <a:pt x="60" y="210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4" y="204"/>
                  </a:lnTo>
                  <a:lnTo>
                    <a:pt x="64" y="202"/>
                  </a:lnTo>
                  <a:lnTo>
                    <a:pt x="66" y="200"/>
                  </a:lnTo>
                  <a:lnTo>
                    <a:pt x="64" y="196"/>
                  </a:lnTo>
                  <a:lnTo>
                    <a:pt x="56" y="188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46" y="176"/>
                  </a:lnTo>
                  <a:lnTo>
                    <a:pt x="44" y="172"/>
                  </a:lnTo>
                  <a:lnTo>
                    <a:pt x="40" y="170"/>
                  </a:lnTo>
                  <a:lnTo>
                    <a:pt x="34" y="168"/>
                  </a:lnTo>
                  <a:lnTo>
                    <a:pt x="32" y="168"/>
                  </a:lnTo>
                  <a:lnTo>
                    <a:pt x="28" y="168"/>
                  </a:lnTo>
                  <a:lnTo>
                    <a:pt x="26" y="168"/>
                  </a:lnTo>
                  <a:lnTo>
                    <a:pt x="14" y="174"/>
                  </a:lnTo>
                  <a:lnTo>
                    <a:pt x="12" y="174"/>
                  </a:lnTo>
                  <a:lnTo>
                    <a:pt x="10" y="174"/>
                  </a:lnTo>
                  <a:lnTo>
                    <a:pt x="8" y="172"/>
                  </a:lnTo>
                  <a:lnTo>
                    <a:pt x="4" y="170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6"/>
                  </a:lnTo>
                  <a:lnTo>
                    <a:pt x="8" y="144"/>
                  </a:lnTo>
                  <a:lnTo>
                    <a:pt x="12" y="144"/>
                  </a:lnTo>
                  <a:lnTo>
                    <a:pt x="14" y="142"/>
                  </a:lnTo>
                  <a:lnTo>
                    <a:pt x="14" y="140"/>
                  </a:lnTo>
                  <a:lnTo>
                    <a:pt x="14" y="136"/>
                  </a:lnTo>
                  <a:lnTo>
                    <a:pt x="12" y="130"/>
                  </a:lnTo>
                  <a:lnTo>
                    <a:pt x="10" y="124"/>
                  </a:lnTo>
                  <a:lnTo>
                    <a:pt x="12" y="120"/>
                  </a:lnTo>
                  <a:lnTo>
                    <a:pt x="18" y="118"/>
                  </a:lnTo>
                  <a:lnTo>
                    <a:pt x="28" y="116"/>
                  </a:lnTo>
                  <a:lnTo>
                    <a:pt x="34" y="120"/>
                  </a:lnTo>
                  <a:lnTo>
                    <a:pt x="40" y="130"/>
                  </a:lnTo>
                  <a:lnTo>
                    <a:pt x="44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56" y="128"/>
                  </a:lnTo>
                  <a:lnTo>
                    <a:pt x="58" y="122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6" y="112"/>
                  </a:lnTo>
                  <a:lnTo>
                    <a:pt x="68" y="112"/>
                  </a:lnTo>
                  <a:lnTo>
                    <a:pt x="72" y="110"/>
                  </a:lnTo>
                  <a:lnTo>
                    <a:pt x="84" y="108"/>
                  </a:lnTo>
                  <a:lnTo>
                    <a:pt x="92" y="106"/>
                  </a:lnTo>
                  <a:lnTo>
                    <a:pt x="98" y="102"/>
                  </a:lnTo>
                  <a:lnTo>
                    <a:pt x="100" y="100"/>
                  </a:lnTo>
                  <a:lnTo>
                    <a:pt x="98" y="96"/>
                  </a:lnTo>
                  <a:lnTo>
                    <a:pt x="94" y="92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8" y="82"/>
                  </a:lnTo>
                  <a:lnTo>
                    <a:pt x="96" y="76"/>
                  </a:lnTo>
                  <a:lnTo>
                    <a:pt x="98" y="74"/>
                  </a:lnTo>
                  <a:lnTo>
                    <a:pt x="96" y="70"/>
                  </a:lnTo>
                  <a:lnTo>
                    <a:pt x="94" y="68"/>
                  </a:lnTo>
                  <a:lnTo>
                    <a:pt x="84" y="66"/>
                  </a:lnTo>
                  <a:lnTo>
                    <a:pt x="80" y="62"/>
                  </a:lnTo>
                  <a:lnTo>
                    <a:pt x="82" y="58"/>
                  </a:lnTo>
                  <a:lnTo>
                    <a:pt x="84" y="58"/>
                  </a:lnTo>
                  <a:lnTo>
                    <a:pt x="86" y="56"/>
                  </a:lnTo>
                  <a:lnTo>
                    <a:pt x="96" y="58"/>
                  </a:lnTo>
                  <a:lnTo>
                    <a:pt x="104" y="62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8" y="58"/>
                  </a:lnTo>
                  <a:lnTo>
                    <a:pt x="124" y="54"/>
                  </a:lnTo>
                  <a:lnTo>
                    <a:pt x="128" y="46"/>
                  </a:lnTo>
                  <a:lnTo>
                    <a:pt x="124" y="40"/>
                  </a:lnTo>
                  <a:lnTo>
                    <a:pt x="122" y="32"/>
                  </a:lnTo>
                  <a:lnTo>
                    <a:pt x="118" y="26"/>
                  </a:lnTo>
                  <a:lnTo>
                    <a:pt x="102" y="16"/>
                  </a:lnTo>
                  <a:lnTo>
                    <a:pt x="98" y="14"/>
                  </a:lnTo>
                  <a:lnTo>
                    <a:pt x="196" y="14"/>
                  </a:lnTo>
                  <a:lnTo>
                    <a:pt x="198" y="14"/>
                  </a:lnTo>
                  <a:lnTo>
                    <a:pt x="202" y="16"/>
                  </a:lnTo>
                  <a:lnTo>
                    <a:pt x="204" y="18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0" y="18"/>
                  </a:lnTo>
                  <a:lnTo>
                    <a:pt x="212" y="20"/>
                  </a:lnTo>
                  <a:lnTo>
                    <a:pt x="216" y="22"/>
                  </a:lnTo>
                  <a:lnTo>
                    <a:pt x="214" y="24"/>
                  </a:lnTo>
                  <a:lnTo>
                    <a:pt x="214" y="26"/>
                  </a:lnTo>
                  <a:lnTo>
                    <a:pt x="214" y="26"/>
                  </a:lnTo>
                  <a:lnTo>
                    <a:pt x="218" y="28"/>
                  </a:lnTo>
                  <a:lnTo>
                    <a:pt x="222" y="30"/>
                  </a:lnTo>
                  <a:lnTo>
                    <a:pt x="226" y="32"/>
                  </a:lnTo>
                  <a:lnTo>
                    <a:pt x="230" y="30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4" y="32"/>
                  </a:lnTo>
                  <a:lnTo>
                    <a:pt x="248" y="34"/>
                  </a:lnTo>
                  <a:lnTo>
                    <a:pt x="252" y="34"/>
                  </a:lnTo>
                  <a:lnTo>
                    <a:pt x="254" y="36"/>
                  </a:lnTo>
                  <a:lnTo>
                    <a:pt x="254" y="40"/>
                  </a:lnTo>
                  <a:lnTo>
                    <a:pt x="254" y="42"/>
                  </a:lnTo>
                  <a:lnTo>
                    <a:pt x="260" y="42"/>
                  </a:lnTo>
                  <a:lnTo>
                    <a:pt x="262" y="44"/>
                  </a:lnTo>
                  <a:lnTo>
                    <a:pt x="264" y="48"/>
                  </a:lnTo>
                  <a:lnTo>
                    <a:pt x="266" y="50"/>
                  </a:lnTo>
                  <a:lnTo>
                    <a:pt x="268" y="48"/>
                  </a:lnTo>
                  <a:lnTo>
                    <a:pt x="268" y="48"/>
                  </a:lnTo>
                  <a:lnTo>
                    <a:pt x="274" y="48"/>
                  </a:lnTo>
                  <a:lnTo>
                    <a:pt x="280" y="50"/>
                  </a:lnTo>
                  <a:lnTo>
                    <a:pt x="282" y="50"/>
                  </a:lnTo>
                  <a:lnTo>
                    <a:pt x="284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90" y="44"/>
                  </a:lnTo>
                  <a:lnTo>
                    <a:pt x="298" y="46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6" y="52"/>
                  </a:lnTo>
                  <a:lnTo>
                    <a:pt x="306" y="50"/>
                  </a:lnTo>
                  <a:lnTo>
                    <a:pt x="312" y="42"/>
                  </a:lnTo>
                  <a:lnTo>
                    <a:pt x="314" y="40"/>
                  </a:lnTo>
                  <a:lnTo>
                    <a:pt x="316" y="38"/>
                  </a:lnTo>
                  <a:lnTo>
                    <a:pt x="318" y="36"/>
                  </a:lnTo>
                  <a:lnTo>
                    <a:pt x="320" y="34"/>
                  </a:lnTo>
                  <a:lnTo>
                    <a:pt x="326" y="34"/>
                  </a:lnTo>
                  <a:lnTo>
                    <a:pt x="330" y="32"/>
                  </a:lnTo>
                  <a:lnTo>
                    <a:pt x="334" y="30"/>
                  </a:lnTo>
                  <a:lnTo>
                    <a:pt x="336" y="28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44" y="28"/>
                  </a:lnTo>
                  <a:lnTo>
                    <a:pt x="346" y="28"/>
                  </a:lnTo>
                  <a:lnTo>
                    <a:pt x="348" y="26"/>
                  </a:lnTo>
                  <a:lnTo>
                    <a:pt x="348" y="24"/>
                  </a:lnTo>
                  <a:lnTo>
                    <a:pt x="348" y="20"/>
                  </a:lnTo>
                  <a:lnTo>
                    <a:pt x="350" y="16"/>
                  </a:lnTo>
                  <a:lnTo>
                    <a:pt x="354" y="16"/>
                  </a:lnTo>
                  <a:lnTo>
                    <a:pt x="356" y="14"/>
                  </a:lnTo>
                  <a:lnTo>
                    <a:pt x="358" y="14"/>
                  </a:lnTo>
                  <a:lnTo>
                    <a:pt x="360" y="14"/>
                  </a:lnTo>
                  <a:lnTo>
                    <a:pt x="366" y="10"/>
                  </a:lnTo>
                  <a:lnTo>
                    <a:pt x="368" y="6"/>
                  </a:lnTo>
                  <a:lnTo>
                    <a:pt x="378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400" y="2"/>
                  </a:lnTo>
                  <a:lnTo>
                    <a:pt x="406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18" y="18"/>
                  </a:lnTo>
                  <a:lnTo>
                    <a:pt x="420" y="20"/>
                  </a:lnTo>
                  <a:lnTo>
                    <a:pt x="424" y="24"/>
                  </a:lnTo>
                  <a:lnTo>
                    <a:pt x="434" y="28"/>
                  </a:lnTo>
                  <a:lnTo>
                    <a:pt x="440" y="34"/>
                  </a:lnTo>
                  <a:lnTo>
                    <a:pt x="442" y="36"/>
                  </a:lnTo>
                  <a:lnTo>
                    <a:pt x="450" y="36"/>
                  </a:lnTo>
                  <a:lnTo>
                    <a:pt x="452" y="38"/>
                  </a:lnTo>
                  <a:lnTo>
                    <a:pt x="454" y="44"/>
                  </a:lnTo>
                  <a:lnTo>
                    <a:pt x="456" y="46"/>
                  </a:lnTo>
                  <a:lnTo>
                    <a:pt x="460" y="48"/>
                  </a:lnTo>
                  <a:lnTo>
                    <a:pt x="486" y="62"/>
                  </a:lnTo>
                  <a:lnTo>
                    <a:pt x="488" y="64"/>
                  </a:lnTo>
                  <a:lnTo>
                    <a:pt x="488" y="64"/>
                  </a:lnTo>
                  <a:lnTo>
                    <a:pt x="490" y="68"/>
                  </a:lnTo>
                  <a:lnTo>
                    <a:pt x="496" y="88"/>
                  </a:lnTo>
                  <a:lnTo>
                    <a:pt x="496" y="90"/>
                  </a:lnTo>
                  <a:lnTo>
                    <a:pt x="498" y="90"/>
                  </a:lnTo>
                  <a:lnTo>
                    <a:pt x="510" y="92"/>
                  </a:lnTo>
                  <a:lnTo>
                    <a:pt x="516" y="90"/>
                  </a:lnTo>
                  <a:lnTo>
                    <a:pt x="520" y="90"/>
                  </a:lnTo>
                  <a:lnTo>
                    <a:pt x="534" y="92"/>
                  </a:lnTo>
                  <a:lnTo>
                    <a:pt x="534" y="92"/>
                  </a:lnTo>
                  <a:lnTo>
                    <a:pt x="534" y="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4610" y="2921"/>
              <a:ext cx="238" cy="244"/>
            </a:xfrm>
            <a:custGeom>
              <a:avLst/>
              <a:gdLst>
                <a:gd name="T0" fmla="*/ 222 w 238"/>
                <a:gd name="T1" fmla="*/ 16 h 244"/>
                <a:gd name="T2" fmla="*/ 232 w 238"/>
                <a:gd name="T3" fmla="*/ 18 h 244"/>
                <a:gd name="T4" fmla="*/ 234 w 238"/>
                <a:gd name="T5" fmla="*/ 24 h 244"/>
                <a:gd name="T6" fmla="*/ 236 w 238"/>
                <a:gd name="T7" fmla="*/ 32 h 244"/>
                <a:gd name="T8" fmla="*/ 238 w 238"/>
                <a:gd name="T9" fmla="*/ 42 h 244"/>
                <a:gd name="T10" fmla="*/ 236 w 238"/>
                <a:gd name="T11" fmla="*/ 52 h 244"/>
                <a:gd name="T12" fmla="*/ 228 w 238"/>
                <a:gd name="T13" fmla="*/ 58 h 244"/>
                <a:gd name="T14" fmla="*/ 222 w 238"/>
                <a:gd name="T15" fmla="*/ 64 h 244"/>
                <a:gd name="T16" fmla="*/ 222 w 238"/>
                <a:gd name="T17" fmla="*/ 70 h 244"/>
                <a:gd name="T18" fmla="*/ 226 w 238"/>
                <a:gd name="T19" fmla="*/ 80 h 244"/>
                <a:gd name="T20" fmla="*/ 210 w 238"/>
                <a:gd name="T21" fmla="*/ 94 h 244"/>
                <a:gd name="T22" fmla="*/ 198 w 238"/>
                <a:gd name="T23" fmla="*/ 104 h 244"/>
                <a:gd name="T24" fmla="*/ 180 w 238"/>
                <a:gd name="T25" fmla="*/ 110 h 244"/>
                <a:gd name="T26" fmla="*/ 170 w 238"/>
                <a:gd name="T27" fmla="*/ 116 h 244"/>
                <a:gd name="T28" fmla="*/ 168 w 238"/>
                <a:gd name="T29" fmla="*/ 122 h 244"/>
                <a:gd name="T30" fmla="*/ 162 w 238"/>
                <a:gd name="T31" fmla="*/ 132 h 244"/>
                <a:gd name="T32" fmla="*/ 150 w 238"/>
                <a:gd name="T33" fmla="*/ 142 h 244"/>
                <a:gd name="T34" fmla="*/ 126 w 238"/>
                <a:gd name="T35" fmla="*/ 152 h 244"/>
                <a:gd name="T36" fmla="*/ 108 w 238"/>
                <a:gd name="T37" fmla="*/ 164 h 244"/>
                <a:gd name="T38" fmla="*/ 106 w 238"/>
                <a:gd name="T39" fmla="*/ 168 h 244"/>
                <a:gd name="T40" fmla="*/ 106 w 238"/>
                <a:gd name="T41" fmla="*/ 184 h 244"/>
                <a:gd name="T42" fmla="*/ 110 w 238"/>
                <a:gd name="T43" fmla="*/ 200 h 244"/>
                <a:gd name="T44" fmla="*/ 110 w 238"/>
                <a:gd name="T45" fmla="*/ 206 h 244"/>
                <a:gd name="T46" fmla="*/ 108 w 238"/>
                <a:gd name="T47" fmla="*/ 216 h 244"/>
                <a:gd name="T48" fmla="*/ 100 w 238"/>
                <a:gd name="T49" fmla="*/ 226 h 244"/>
                <a:gd name="T50" fmla="*/ 90 w 238"/>
                <a:gd name="T51" fmla="*/ 230 h 244"/>
                <a:gd name="T52" fmla="*/ 74 w 238"/>
                <a:gd name="T53" fmla="*/ 230 h 244"/>
                <a:gd name="T54" fmla="*/ 70 w 238"/>
                <a:gd name="T55" fmla="*/ 230 h 244"/>
                <a:gd name="T56" fmla="*/ 66 w 238"/>
                <a:gd name="T57" fmla="*/ 232 h 244"/>
                <a:gd name="T58" fmla="*/ 62 w 238"/>
                <a:gd name="T59" fmla="*/ 232 h 244"/>
                <a:gd name="T60" fmla="*/ 60 w 238"/>
                <a:gd name="T61" fmla="*/ 236 h 244"/>
                <a:gd name="T62" fmla="*/ 50 w 238"/>
                <a:gd name="T63" fmla="*/ 244 h 244"/>
                <a:gd name="T64" fmla="*/ 34 w 238"/>
                <a:gd name="T65" fmla="*/ 234 h 244"/>
                <a:gd name="T66" fmla="*/ 22 w 238"/>
                <a:gd name="T67" fmla="*/ 234 h 244"/>
                <a:gd name="T68" fmla="*/ 10 w 238"/>
                <a:gd name="T69" fmla="*/ 232 h 244"/>
                <a:gd name="T70" fmla="*/ 10 w 238"/>
                <a:gd name="T71" fmla="*/ 228 h 244"/>
                <a:gd name="T72" fmla="*/ 12 w 238"/>
                <a:gd name="T73" fmla="*/ 224 h 244"/>
                <a:gd name="T74" fmla="*/ 14 w 238"/>
                <a:gd name="T75" fmla="*/ 222 h 244"/>
                <a:gd name="T76" fmla="*/ 16 w 238"/>
                <a:gd name="T77" fmla="*/ 218 h 244"/>
                <a:gd name="T78" fmla="*/ 18 w 238"/>
                <a:gd name="T79" fmla="*/ 216 h 244"/>
                <a:gd name="T80" fmla="*/ 20 w 238"/>
                <a:gd name="T81" fmla="*/ 206 h 244"/>
                <a:gd name="T82" fmla="*/ 24 w 238"/>
                <a:gd name="T83" fmla="*/ 204 h 244"/>
                <a:gd name="T84" fmla="*/ 22 w 238"/>
                <a:gd name="T85" fmla="*/ 198 h 244"/>
                <a:gd name="T86" fmla="*/ 26 w 238"/>
                <a:gd name="T87" fmla="*/ 186 h 244"/>
                <a:gd name="T88" fmla="*/ 30 w 238"/>
                <a:gd name="T89" fmla="*/ 184 h 244"/>
                <a:gd name="T90" fmla="*/ 28 w 238"/>
                <a:gd name="T91" fmla="*/ 180 h 244"/>
                <a:gd name="T92" fmla="*/ 28 w 238"/>
                <a:gd name="T93" fmla="*/ 178 h 244"/>
                <a:gd name="T94" fmla="*/ 22 w 238"/>
                <a:gd name="T95" fmla="*/ 172 h 244"/>
                <a:gd name="T96" fmla="*/ 22 w 238"/>
                <a:gd name="T97" fmla="*/ 166 h 244"/>
                <a:gd name="T98" fmla="*/ 20 w 238"/>
                <a:gd name="T99" fmla="*/ 162 h 244"/>
                <a:gd name="T100" fmla="*/ 20 w 238"/>
                <a:gd name="T101" fmla="*/ 158 h 244"/>
                <a:gd name="T102" fmla="*/ 14 w 238"/>
                <a:gd name="T103" fmla="*/ 156 h 244"/>
                <a:gd name="T104" fmla="*/ 2 w 238"/>
                <a:gd name="T105" fmla="*/ 152 h 244"/>
                <a:gd name="T106" fmla="*/ 2 w 238"/>
                <a:gd name="T107" fmla="*/ 146 h 244"/>
                <a:gd name="T108" fmla="*/ 52 w 238"/>
                <a:gd name="T109" fmla="*/ 112 h 244"/>
                <a:gd name="T110" fmla="*/ 12 w 238"/>
                <a:gd name="T111" fmla="*/ 76 h 244"/>
                <a:gd name="T112" fmla="*/ 50 w 238"/>
                <a:gd name="T113" fmla="*/ 46 h 244"/>
                <a:gd name="T114" fmla="*/ 78 w 238"/>
                <a:gd name="T115" fmla="*/ 50 h 244"/>
                <a:gd name="T116" fmla="*/ 128 w 238"/>
                <a:gd name="T117" fmla="*/ 82 h 244"/>
                <a:gd name="T118" fmla="*/ 142 w 238"/>
                <a:gd name="T119" fmla="*/ 68 h 244"/>
                <a:gd name="T120" fmla="*/ 148 w 238"/>
                <a:gd name="T121" fmla="*/ 50 h 244"/>
                <a:gd name="T122" fmla="*/ 160 w 238"/>
                <a:gd name="T123" fmla="*/ 36 h 244"/>
                <a:gd name="T124" fmla="*/ 196 w 238"/>
                <a:gd name="T1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244">
                  <a:moveTo>
                    <a:pt x="196" y="0"/>
                  </a:moveTo>
                  <a:lnTo>
                    <a:pt x="222" y="16"/>
                  </a:lnTo>
                  <a:lnTo>
                    <a:pt x="230" y="18"/>
                  </a:lnTo>
                  <a:lnTo>
                    <a:pt x="232" y="18"/>
                  </a:lnTo>
                  <a:lnTo>
                    <a:pt x="234" y="20"/>
                  </a:lnTo>
                  <a:lnTo>
                    <a:pt x="234" y="24"/>
                  </a:lnTo>
                  <a:lnTo>
                    <a:pt x="234" y="28"/>
                  </a:lnTo>
                  <a:lnTo>
                    <a:pt x="236" y="32"/>
                  </a:lnTo>
                  <a:lnTo>
                    <a:pt x="238" y="36"/>
                  </a:lnTo>
                  <a:lnTo>
                    <a:pt x="238" y="42"/>
                  </a:lnTo>
                  <a:lnTo>
                    <a:pt x="238" y="48"/>
                  </a:lnTo>
                  <a:lnTo>
                    <a:pt x="236" y="52"/>
                  </a:lnTo>
                  <a:lnTo>
                    <a:pt x="234" y="54"/>
                  </a:lnTo>
                  <a:lnTo>
                    <a:pt x="228" y="58"/>
                  </a:lnTo>
                  <a:lnTo>
                    <a:pt x="226" y="62"/>
                  </a:lnTo>
                  <a:lnTo>
                    <a:pt x="222" y="64"/>
                  </a:lnTo>
                  <a:lnTo>
                    <a:pt x="222" y="66"/>
                  </a:lnTo>
                  <a:lnTo>
                    <a:pt x="222" y="70"/>
                  </a:lnTo>
                  <a:lnTo>
                    <a:pt x="218" y="74"/>
                  </a:lnTo>
                  <a:lnTo>
                    <a:pt x="226" y="80"/>
                  </a:lnTo>
                  <a:lnTo>
                    <a:pt x="218" y="86"/>
                  </a:lnTo>
                  <a:lnTo>
                    <a:pt x="210" y="94"/>
                  </a:lnTo>
                  <a:lnTo>
                    <a:pt x="208" y="96"/>
                  </a:lnTo>
                  <a:lnTo>
                    <a:pt x="198" y="104"/>
                  </a:lnTo>
                  <a:lnTo>
                    <a:pt x="192" y="106"/>
                  </a:lnTo>
                  <a:lnTo>
                    <a:pt x="180" y="110"/>
                  </a:lnTo>
                  <a:lnTo>
                    <a:pt x="174" y="112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68" y="122"/>
                  </a:lnTo>
                  <a:lnTo>
                    <a:pt x="166" y="124"/>
                  </a:lnTo>
                  <a:lnTo>
                    <a:pt x="162" y="132"/>
                  </a:lnTo>
                  <a:lnTo>
                    <a:pt x="158" y="138"/>
                  </a:lnTo>
                  <a:lnTo>
                    <a:pt x="150" y="142"/>
                  </a:lnTo>
                  <a:lnTo>
                    <a:pt x="146" y="144"/>
                  </a:lnTo>
                  <a:lnTo>
                    <a:pt x="126" y="152"/>
                  </a:lnTo>
                  <a:lnTo>
                    <a:pt x="114" y="158"/>
                  </a:lnTo>
                  <a:lnTo>
                    <a:pt x="108" y="164"/>
                  </a:lnTo>
                  <a:lnTo>
                    <a:pt x="108" y="166"/>
                  </a:lnTo>
                  <a:lnTo>
                    <a:pt x="106" y="168"/>
                  </a:lnTo>
                  <a:lnTo>
                    <a:pt x="106" y="174"/>
                  </a:lnTo>
                  <a:lnTo>
                    <a:pt x="106" y="184"/>
                  </a:lnTo>
                  <a:lnTo>
                    <a:pt x="108" y="192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10" y="206"/>
                  </a:lnTo>
                  <a:lnTo>
                    <a:pt x="110" y="214"/>
                  </a:lnTo>
                  <a:lnTo>
                    <a:pt x="108" y="216"/>
                  </a:lnTo>
                  <a:lnTo>
                    <a:pt x="104" y="222"/>
                  </a:lnTo>
                  <a:lnTo>
                    <a:pt x="100" y="226"/>
                  </a:lnTo>
                  <a:lnTo>
                    <a:pt x="98" y="228"/>
                  </a:lnTo>
                  <a:lnTo>
                    <a:pt x="90" y="230"/>
                  </a:lnTo>
                  <a:lnTo>
                    <a:pt x="80" y="230"/>
                  </a:lnTo>
                  <a:lnTo>
                    <a:pt x="74" y="230"/>
                  </a:lnTo>
                  <a:lnTo>
                    <a:pt x="72" y="230"/>
                  </a:lnTo>
                  <a:lnTo>
                    <a:pt x="70" y="230"/>
                  </a:lnTo>
                  <a:lnTo>
                    <a:pt x="66" y="230"/>
                  </a:lnTo>
                  <a:lnTo>
                    <a:pt x="66" y="232"/>
                  </a:lnTo>
                  <a:lnTo>
                    <a:pt x="64" y="232"/>
                  </a:lnTo>
                  <a:lnTo>
                    <a:pt x="62" y="232"/>
                  </a:lnTo>
                  <a:lnTo>
                    <a:pt x="62" y="234"/>
                  </a:lnTo>
                  <a:lnTo>
                    <a:pt x="60" y="236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4" y="236"/>
                  </a:lnTo>
                  <a:lnTo>
                    <a:pt x="34" y="234"/>
                  </a:lnTo>
                  <a:lnTo>
                    <a:pt x="28" y="238"/>
                  </a:lnTo>
                  <a:lnTo>
                    <a:pt x="22" y="234"/>
                  </a:lnTo>
                  <a:lnTo>
                    <a:pt x="12" y="234"/>
                  </a:lnTo>
                  <a:lnTo>
                    <a:pt x="10" y="232"/>
                  </a:lnTo>
                  <a:lnTo>
                    <a:pt x="10" y="228"/>
                  </a:lnTo>
                  <a:lnTo>
                    <a:pt x="10" y="228"/>
                  </a:lnTo>
                  <a:lnTo>
                    <a:pt x="10" y="224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4" y="222"/>
                  </a:lnTo>
                  <a:lnTo>
                    <a:pt x="16" y="220"/>
                  </a:lnTo>
                  <a:lnTo>
                    <a:pt x="16" y="218"/>
                  </a:lnTo>
                  <a:lnTo>
                    <a:pt x="18" y="218"/>
                  </a:lnTo>
                  <a:lnTo>
                    <a:pt x="18" y="216"/>
                  </a:lnTo>
                  <a:lnTo>
                    <a:pt x="20" y="216"/>
                  </a:lnTo>
                  <a:lnTo>
                    <a:pt x="20" y="206"/>
                  </a:lnTo>
                  <a:lnTo>
                    <a:pt x="20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2" y="198"/>
                  </a:lnTo>
                  <a:lnTo>
                    <a:pt x="22" y="194"/>
                  </a:lnTo>
                  <a:lnTo>
                    <a:pt x="26" y="186"/>
                  </a:lnTo>
                  <a:lnTo>
                    <a:pt x="28" y="184"/>
                  </a:lnTo>
                  <a:lnTo>
                    <a:pt x="30" y="184"/>
                  </a:lnTo>
                  <a:lnTo>
                    <a:pt x="30" y="182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24" y="176"/>
                  </a:lnTo>
                  <a:lnTo>
                    <a:pt x="22" y="172"/>
                  </a:lnTo>
                  <a:lnTo>
                    <a:pt x="20" y="168"/>
                  </a:lnTo>
                  <a:lnTo>
                    <a:pt x="22" y="166"/>
                  </a:lnTo>
                  <a:lnTo>
                    <a:pt x="20" y="164"/>
                  </a:lnTo>
                  <a:lnTo>
                    <a:pt x="20" y="162"/>
                  </a:lnTo>
                  <a:lnTo>
                    <a:pt x="22" y="160"/>
                  </a:lnTo>
                  <a:lnTo>
                    <a:pt x="20" y="158"/>
                  </a:lnTo>
                  <a:lnTo>
                    <a:pt x="18" y="156"/>
                  </a:lnTo>
                  <a:lnTo>
                    <a:pt x="14" y="156"/>
                  </a:lnTo>
                  <a:lnTo>
                    <a:pt x="6" y="154"/>
                  </a:lnTo>
                  <a:lnTo>
                    <a:pt x="2" y="152"/>
                  </a:lnTo>
                  <a:lnTo>
                    <a:pt x="0" y="148"/>
                  </a:lnTo>
                  <a:lnTo>
                    <a:pt x="2" y="146"/>
                  </a:lnTo>
                  <a:lnTo>
                    <a:pt x="36" y="124"/>
                  </a:lnTo>
                  <a:lnTo>
                    <a:pt x="52" y="112"/>
                  </a:lnTo>
                  <a:lnTo>
                    <a:pt x="28" y="94"/>
                  </a:lnTo>
                  <a:lnTo>
                    <a:pt x="12" y="76"/>
                  </a:lnTo>
                  <a:lnTo>
                    <a:pt x="42" y="42"/>
                  </a:lnTo>
                  <a:lnTo>
                    <a:pt x="50" y="46"/>
                  </a:lnTo>
                  <a:lnTo>
                    <a:pt x="70" y="60"/>
                  </a:lnTo>
                  <a:lnTo>
                    <a:pt x="78" y="50"/>
                  </a:lnTo>
                  <a:lnTo>
                    <a:pt x="110" y="72"/>
                  </a:lnTo>
                  <a:lnTo>
                    <a:pt x="128" y="82"/>
                  </a:lnTo>
                  <a:lnTo>
                    <a:pt x="140" y="72"/>
                  </a:lnTo>
                  <a:lnTo>
                    <a:pt x="142" y="68"/>
                  </a:lnTo>
                  <a:lnTo>
                    <a:pt x="138" y="62"/>
                  </a:lnTo>
                  <a:lnTo>
                    <a:pt x="148" y="50"/>
                  </a:lnTo>
                  <a:lnTo>
                    <a:pt x="154" y="44"/>
                  </a:lnTo>
                  <a:lnTo>
                    <a:pt x="160" y="36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2978" y="2981"/>
              <a:ext cx="382" cy="316"/>
            </a:xfrm>
            <a:custGeom>
              <a:avLst/>
              <a:gdLst>
                <a:gd name="T0" fmla="*/ 0 w 382"/>
                <a:gd name="T1" fmla="*/ 114 h 316"/>
                <a:gd name="T2" fmla="*/ 50 w 382"/>
                <a:gd name="T3" fmla="*/ 70 h 316"/>
                <a:gd name="T4" fmla="*/ 216 w 382"/>
                <a:gd name="T5" fmla="*/ 36 h 316"/>
                <a:gd name="T6" fmla="*/ 234 w 382"/>
                <a:gd name="T7" fmla="*/ 14 h 316"/>
                <a:gd name="T8" fmla="*/ 248 w 382"/>
                <a:gd name="T9" fmla="*/ 0 h 316"/>
                <a:gd name="T10" fmla="*/ 250 w 382"/>
                <a:gd name="T11" fmla="*/ 2 h 316"/>
                <a:gd name="T12" fmla="*/ 264 w 382"/>
                <a:gd name="T13" fmla="*/ 6 h 316"/>
                <a:gd name="T14" fmla="*/ 268 w 382"/>
                <a:gd name="T15" fmla="*/ 8 h 316"/>
                <a:gd name="T16" fmla="*/ 278 w 382"/>
                <a:gd name="T17" fmla="*/ 10 h 316"/>
                <a:gd name="T18" fmla="*/ 280 w 382"/>
                <a:gd name="T19" fmla="*/ 12 h 316"/>
                <a:gd name="T20" fmla="*/ 286 w 382"/>
                <a:gd name="T21" fmla="*/ 18 h 316"/>
                <a:gd name="T22" fmla="*/ 292 w 382"/>
                <a:gd name="T23" fmla="*/ 28 h 316"/>
                <a:gd name="T24" fmla="*/ 296 w 382"/>
                <a:gd name="T25" fmla="*/ 34 h 316"/>
                <a:gd name="T26" fmla="*/ 300 w 382"/>
                <a:gd name="T27" fmla="*/ 40 h 316"/>
                <a:gd name="T28" fmla="*/ 304 w 382"/>
                <a:gd name="T29" fmla="*/ 42 h 316"/>
                <a:gd name="T30" fmla="*/ 322 w 382"/>
                <a:gd name="T31" fmla="*/ 46 h 316"/>
                <a:gd name="T32" fmla="*/ 330 w 382"/>
                <a:gd name="T33" fmla="*/ 48 h 316"/>
                <a:gd name="T34" fmla="*/ 334 w 382"/>
                <a:gd name="T35" fmla="*/ 50 h 316"/>
                <a:gd name="T36" fmla="*/ 336 w 382"/>
                <a:gd name="T37" fmla="*/ 54 h 316"/>
                <a:gd name="T38" fmla="*/ 374 w 382"/>
                <a:gd name="T39" fmla="*/ 120 h 316"/>
                <a:gd name="T40" fmla="*/ 374 w 382"/>
                <a:gd name="T41" fmla="*/ 122 h 316"/>
                <a:gd name="T42" fmla="*/ 372 w 382"/>
                <a:gd name="T43" fmla="*/ 124 h 316"/>
                <a:gd name="T44" fmla="*/ 370 w 382"/>
                <a:gd name="T45" fmla="*/ 126 h 316"/>
                <a:gd name="T46" fmla="*/ 370 w 382"/>
                <a:gd name="T47" fmla="*/ 132 h 316"/>
                <a:gd name="T48" fmla="*/ 370 w 382"/>
                <a:gd name="T49" fmla="*/ 134 h 316"/>
                <a:gd name="T50" fmla="*/ 372 w 382"/>
                <a:gd name="T51" fmla="*/ 136 h 316"/>
                <a:gd name="T52" fmla="*/ 372 w 382"/>
                <a:gd name="T53" fmla="*/ 138 h 316"/>
                <a:gd name="T54" fmla="*/ 372 w 382"/>
                <a:gd name="T55" fmla="*/ 140 h 316"/>
                <a:gd name="T56" fmla="*/ 368 w 382"/>
                <a:gd name="T57" fmla="*/ 144 h 316"/>
                <a:gd name="T58" fmla="*/ 364 w 382"/>
                <a:gd name="T59" fmla="*/ 148 h 316"/>
                <a:gd name="T60" fmla="*/ 362 w 382"/>
                <a:gd name="T61" fmla="*/ 150 h 316"/>
                <a:gd name="T62" fmla="*/ 362 w 382"/>
                <a:gd name="T63" fmla="*/ 154 h 316"/>
                <a:gd name="T64" fmla="*/ 366 w 382"/>
                <a:gd name="T65" fmla="*/ 172 h 316"/>
                <a:gd name="T66" fmla="*/ 366 w 382"/>
                <a:gd name="T67" fmla="*/ 174 h 316"/>
                <a:gd name="T68" fmla="*/ 368 w 382"/>
                <a:gd name="T69" fmla="*/ 176 h 316"/>
                <a:gd name="T70" fmla="*/ 370 w 382"/>
                <a:gd name="T71" fmla="*/ 178 h 316"/>
                <a:gd name="T72" fmla="*/ 372 w 382"/>
                <a:gd name="T73" fmla="*/ 178 h 316"/>
                <a:gd name="T74" fmla="*/ 374 w 382"/>
                <a:gd name="T75" fmla="*/ 178 h 316"/>
                <a:gd name="T76" fmla="*/ 376 w 382"/>
                <a:gd name="T77" fmla="*/ 178 h 316"/>
                <a:gd name="T78" fmla="*/ 378 w 382"/>
                <a:gd name="T79" fmla="*/ 182 h 316"/>
                <a:gd name="T80" fmla="*/ 380 w 382"/>
                <a:gd name="T81" fmla="*/ 188 h 316"/>
                <a:gd name="T82" fmla="*/ 382 w 382"/>
                <a:gd name="T83" fmla="*/ 190 h 316"/>
                <a:gd name="T84" fmla="*/ 382 w 382"/>
                <a:gd name="T85" fmla="*/ 192 h 316"/>
                <a:gd name="T86" fmla="*/ 382 w 382"/>
                <a:gd name="T87" fmla="*/ 192 h 316"/>
                <a:gd name="T88" fmla="*/ 380 w 382"/>
                <a:gd name="T89" fmla="*/ 194 h 316"/>
                <a:gd name="T90" fmla="*/ 378 w 382"/>
                <a:gd name="T91" fmla="*/ 196 h 316"/>
                <a:gd name="T92" fmla="*/ 376 w 382"/>
                <a:gd name="T93" fmla="*/ 196 h 316"/>
                <a:gd name="T94" fmla="*/ 372 w 382"/>
                <a:gd name="T95" fmla="*/ 198 h 316"/>
                <a:gd name="T96" fmla="*/ 370 w 382"/>
                <a:gd name="T97" fmla="*/ 198 h 316"/>
                <a:gd name="T98" fmla="*/ 364 w 382"/>
                <a:gd name="T99" fmla="*/ 200 h 316"/>
                <a:gd name="T100" fmla="*/ 364 w 382"/>
                <a:gd name="T101" fmla="*/ 204 h 316"/>
                <a:gd name="T102" fmla="*/ 360 w 382"/>
                <a:gd name="T103" fmla="*/ 208 h 316"/>
                <a:gd name="T104" fmla="*/ 358 w 382"/>
                <a:gd name="T105" fmla="*/ 212 h 316"/>
                <a:gd name="T106" fmla="*/ 356 w 382"/>
                <a:gd name="T107" fmla="*/ 214 h 316"/>
                <a:gd name="T108" fmla="*/ 350 w 382"/>
                <a:gd name="T109" fmla="*/ 216 h 316"/>
                <a:gd name="T110" fmla="*/ 350 w 382"/>
                <a:gd name="T111" fmla="*/ 316 h 316"/>
                <a:gd name="T112" fmla="*/ 8 w 382"/>
                <a:gd name="T113" fmla="*/ 314 h 316"/>
                <a:gd name="T114" fmla="*/ 4 w 382"/>
                <a:gd name="T115" fmla="*/ 192 h 316"/>
                <a:gd name="T116" fmla="*/ 4 w 382"/>
                <a:gd name="T117" fmla="*/ 188 h 316"/>
                <a:gd name="T118" fmla="*/ 0 w 382"/>
                <a:gd name="T119" fmla="*/ 114 h 316"/>
                <a:gd name="T120" fmla="*/ 0 w 382"/>
                <a:gd name="T121" fmla="*/ 114 h 316"/>
                <a:gd name="T122" fmla="*/ 0 w 382"/>
                <a:gd name="T123" fmla="*/ 1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2" h="316">
                  <a:moveTo>
                    <a:pt x="0" y="114"/>
                  </a:moveTo>
                  <a:lnTo>
                    <a:pt x="50" y="70"/>
                  </a:lnTo>
                  <a:lnTo>
                    <a:pt x="216" y="36"/>
                  </a:lnTo>
                  <a:lnTo>
                    <a:pt x="234" y="14"/>
                  </a:lnTo>
                  <a:lnTo>
                    <a:pt x="248" y="0"/>
                  </a:lnTo>
                  <a:lnTo>
                    <a:pt x="250" y="2"/>
                  </a:lnTo>
                  <a:lnTo>
                    <a:pt x="264" y="6"/>
                  </a:lnTo>
                  <a:lnTo>
                    <a:pt x="268" y="8"/>
                  </a:lnTo>
                  <a:lnTo>
                    <a:pt x="278" y="10"/>
                  </a:lnTo>
                  <a:lnTo>
                    <a:pt x="280" y="12"/>
                  </a:lnTo>
                  <a:lnTo>
                    <a:pt x="286" y="18"/>
                  </a:lnTo>
                  <a:lnTo>
                    <a:pt x="292" y="28"/>
                  </a:lnTo>
                  <a:lnTo>
                    <a:pt x="296" y="34"/>
                  </a:lnTo>
                  <a:lnTo>
                    <a:pt x="300" y="40"/>
                  </a:lnTo>
                  <a:lnTo>
                    <a:pt x="304" y="42"/>
                  </a:lnTo>
                  <a:lnTo>
                    <a:pt x="322" y="46"/>
                  </a:lnTo>
                  <a:lnTo>
                    <a:pt x="330" y="48"/>
                  </a:lnTo>
                  <a:lnTo>
                    <a:pt x="334" y="50"/>
                  </a:lnTo>
                  <a:lnTo>
                    <a:pt x="336" y="54"/>
                  </a:lnTo>
                  <a:lnTo>
                    <a:pt x="374" y="120"/>
                  </a:lnTo>
                  <a:lnTo>
                    <a:pt x="374" y="122"/>
                  </a:lnTo>
                  <a:lnTo>
                    <a:pt x="372" y="124"/>
                  </a:lnTo>
                  <a:lnTo>
                    <a:pt x="370" y="126"/>
                  </a:lnTo>
                  <a:lnTo>
                    <a:pt x="370" y="132"/>
                  </a:lnTo>
                  <a:lnTo>
                    <a:pt x="370" y="134"/>
                  </a:lnTo>
                  <a:lnTo>
                    <a:pt x="372" y="136"/>
                  </a:lnTo>
                  <a:lnTo>
                    <a:pt x="372" y="138"/>
                  </a:lnTo>
                  <a:lnTo>
                    <a:pt x="372" y="140"/>
                  </a:lnTo>
                  <a:lnTo>
                    <a:pt x="368" y="144"/>
                  </a:lnTo>
                  <a:lnTo>
                    <a:pt x="364" y="148"/>
                  </a:lnTo>
                  <a:lnTo>
                    <a:pt x="362" y="150"/>
                  </a:lnTo>
                  <a:lnTo>
                    <a:pt x="362" y="154"/>
                  </a:lnTo>
                  <a:lnTo>
                    <a:pt x="366" y="172"/>
                  </a:lnTo>
                  <a:lnTo>
                    <a:pt x="366" y="174"/>
                  </a:lnTo>
                  <a:lnTo>
                    <a:pt x="368" y="176"/>
                  </a:lnTo>
                  <a:lnTo>
                    <a:pt x="370" y="178"/>
                  </a:lnTo>
                  <a:lnTo>
                    <a:pt x="372" y="178"/>
                  </a:lnTo>
                  <a:lnTo>
                    <a:pt x="374" y="178"/>
                  </a:lnTo>
                  <a:lnTo>
                    <a:pt x="376" y="178"/>
                  </a:lnTo>
                  <a:lnTo>
                    <a:pt x="378" y="182"/>
                  </a:lnTo>
                  <a:lnTo>
                    <a:pt x="380" y="188"/>
                  </a:lnTo>
                  <a:lnTo>
                    <a:pt x="382" y="190"/>
                  </a:lnTo>
                  <a:lnTo>
                    <a:pt x="382" y="192"/>
                  </a:lnTo>
                  <a:lnTo>
                    <a:pt x="382" y="192"/>
                  </a:lnTo>
                  <a:lnTo>
                    <a:pt x="380" y="194"/>
                  </a:lnTo>
                  <a:lnTo>
                    <a:pt x="378" y="196"/>
                  </a:lnTo>
                  <a:lnTo>
                    <a:pt x="376" y="196"/>
                  </a:lnTo>
                  <a:lnTo>
                    <a:pt x="372" y="198"/>
                  </a:lnTo>
                  <a:lnTo>
                    <a:pt x="370" y="198"/>
                  </a:lnTo>
                  <a:lnTo>
                    <a:pt x="364" y="200"/>
                  </a:lnTo>
                  <a:lnTo>
                    <a:pt x="364" y="204"/>
                  </a:lnTo>
                  <a:lnTo>
                    <a:pt x="360" y="208"/>
                  </a:lnTo>
                  <a:lnTo>
                    <a:pt x="358" y="212"/>
                  </a:lnTo>
                  <a:lnTo>
                    <a:pt x="356" y="214"/>
                  </a:lnTo>
                  <a:lnTo>
                    <a:pt x="350" y="216"/>
                  </a:lnTo>
                  <a:lnTo>
                    <a:pt x="350" y="316"/>
                  </a:lnTo>
                  <a:lnTo>
                    <a:pt x="8" y="314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4370" y="2985"/>
              <a:ext cx="290" cy="236"/>
            </a:xfrm>
            <a:custGeom>
              <a:avLst/>
              <a:gdLst>
                <a:gd name="T0" fmla="*/ 210 w 290"/>
                <a:gd name="T1" fmla="*/ 46 h 236"/>
                <a:gd name="T2" fmla="*/ 240 w 290"/>
                <a:gd name="T3" fmla="*/ 84 h 236"/>
                <a:gd name="T4" fmla="*/ 254 w 290"/>
                <a:gd name="T5" fmla="*/ 92 h 236"/>
                <a:gd name="T6" fmla="*/ 262 w 290"/>
                <a:gd name="T7" fmla="*/ 96 h 236"/>
                <a:gd name="T8" fmla="*/ 262 w 290"/>
                <a:gd name="T9" fmla="*/ 102 h 236"/>
                <a:gd name="T10" fmla="*/ 264 w 290"/>
                <a:gd name="T11" fmla="*/ 112 h 236"/>
                <a:gd name="T12" fmla="*/ 268 w 290"/>
                <a:gd name="T13" fmla="*/ 116 h 236"/>
                <a:gd name="T14" fmla="*/ 268 w 290"/>
                <a:gd name="T15" fmla="*/ 120 h 236"/>
                <a:gd name="T16" fmla="*/ 262 w 290"/>
                <a:gd name="T17" fmla="*/ 134 h 236"/>
                <a:gd name="T18" fmla="*/ 260 w 290"/>
                <a:gd name="T19" fmla="*/ 140 h 236"/>
                <a:gd name="T20" fmla="*/ 258 w 290"/>
                <a:gd name="T21" fmla="*/ 152 h 236"/>
                <a:gd name="T22" fmla="*/ 256 w 290"/>
                <a:gd name="T23" fmla="*/ 156 h 236"/>
                <a:gd name="T24" fmla="*/ 252 w 290"/>
                <a:gd name="T25" fmla="*/ 160 h 236"/>
                <a:gd name="T26" fmla="*/ 250 w 290"/>
                <a:gd name="T27" fmla="*/ 164 h 236"/>
                <a:gd name="T28" fmla="*/ 262 w 290"/>
                <a:gd name="T29" fmla="*/ 170 h 236"/>
                <a:gd name="T30" fmla="*/ 284 w 290"/>
                <a:gd name="T31" fmla="*/ 172 h 236"/>
                <a:gd name="T32" fmla="*/ 266 w 290"/>
                <a:gd name="T33" fmla="*/ 190 h 236"/>
                <a:gd name="T34" fmla="*/ 218 w 290"/>
                <a:gd name="T35" fmla="*/ 194 h 236"/>
                <a:gd name="T36" fmla="*/ 198 w 290"/>
                <a:gd name="T37" fmla="*/ 196 h 236"/>
                <a:gd name="T38" fmla="*/ 178 w 290"/>
                <a:gd name="T39" fmla="*/ 206 h 236"/>
                <a:gd name="T40" fmla="*/ 120 w 290"/>
                <a:gd name="T41" fmla="*/ 224 h 236"/>
                <a:gd name="T42" fmla="*/ 52 w 290"/>
                <a:gd name="T43" fmla="*/ 204 h 236"/>
                <a:gd name="T44" fmla="*/ 4 w 290"/>
                <a:gd name="T45" fmla="*/ 206 h 236"/>
                <a:gd name="T46" fmla="*/ 6 w 290"/>
                <a:gd name="T47" fmla="*/ 196 h 236"/>
                <a:gd name="T48" fmla="*/ 0 w 290"/>
                <a:gd name="T49" fmla="*/ 188 h 236"/>
                <a:gd name="T50" fmla="*/ 4 w 290"/>
                <a:gd name="T51" fmla="*/ 182 h 236"/>
                <a:gd name="T52" fmla="*/ 4 w 290"/>
                <a:gd name="T53" fmla="*/ 174 h 236"/>
                <a:gd name="T54" fmla="*/ 10 w 290"/>
                <a:gd name="T55" fmla="*/ 164 h 236"/>
                <a:gd name="T56" fmla="*/ 14 w 290"/>
                <a:gd name="T57" fmla="*/ 164 h 236"/>
                <a:gd name="T58" fmla="*/ 22 w 290"/>
                <a:gd name="T59" fmla="*/ 156 h 236"/>
                <a:gd name="T60" fmla="*/ 30 w 290"/>
                <a:gd name="T61" fmla="*/ 144 h 236"/>
                <a:gd name="T62" fmla="*/ 40 w 290"/>
                <a:gd name="T63" fmla="*/ 142 h 236"/>
                <a:gd name="T64" fmla="*/ 42 w 290"/>
                <a:gd name="T65" fmla="*/ 130 h 236"/>
                <a:gd name="T66" fmla="*/ 48 w 290"/>
                <a:gd name="T67" fmla="*/ 122 h 236"/>
                <a:gd name="T68" fmla="*/ 52 w 290"/>
                <a:gd name="T69" fmla="*/ 122 h 236"/>
                <a:gd name="T70" fmla="*/ 58 w 290"/>
                <a:gd name="T71" fmla="*/ 110 h 236"/>
                <a:gd name="T72" fmla="*/ 120 w 290"/>
                <a:gd name="T73" fmla="*/ 80 h 236"/>
                <a:gd name="T74" fmla="*/ 122 w 290"/>
                <a:gd name="T75" fmla="*/ 72 h 236"/>
                <a:gd name="T76" fmla="*/ 112 w 290"/>
                <a:gd name="T77" fmla="*/ 68 h 236"/>
                <a:gd name="T78" fmla="*/ 146 w 290"/>
                <a:gd name="T79" fmla="*/ 34 h 236"/>
                <a:gd name="T80" fmla="*/ 140 w 290"/>
                <a:gd name="T81" fmla="*/ 24 h 236"/>
                <a:gd name="T82" fmla="*/ 150 w 290"/>
                <a:gd name="T83" fmla="*/ 18 h 236"/>
                <a:gd name="T84" fmla="*/ 180 w 290"/>
                <a:gd name="T8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36">
                  <a:moveTo>
                    <a:pt x="180" y="0"/>
                  </a:moveTo>
                  <a:lnTo>
                    <a:pt x="208" y="44"/>
                  </a:lnTo>
                  <a:lnTo>
                    <a:pt x="210" y="46"/>
                  </a:lnTo>
                  <a:lnTo>
                    <a:pt x="216" y="42"/>
                  </a:lnTo>
                  <a:lnTo>
                    <a:pt x="242" y="82"/>
                  </a:lnTo>
                  <a:lnTo>
                    <a:pt x="240" y="84"/>
                  </a:lnTo>
                  <a:lnTo>
                    <a:pt x="242" y="88"/>
                  </a:lnTo>
                  <a:lnTo>
                    <a:pt x="246" y="90"/>
                  </a:lnTo>
                  <a:lnTo>
                    <a:pt x="254" y="92"/>
                  </a:lnTo>
                  <a:lnTo>
                    <a:pt x="258" y="92"/>
                  </a:lnTo>
                  <a:lnTo>
                    <a:pt x="260" y="94"/>
                  </a:lnTo>
                  <a:lnTo>
                    <a:pt x="262" y="96"/>
                  </a:lnTo>
                  <a:lnTo>
                    <a:pt x="260" y="98"/>
                  </a:lnTo>
                  <a:lnTo>
                    <a:pt x="260" y="100"/>
                  </a:lnTo>
                  <a:lnTo>
                    <a:pt x="262" y="102"/>
                  </a:lnTo>
                  <a:lnTo>
                    <a:pt x="260" y="104"/>
                  </a:lnTo>
                  <a:lnTo>
                    <a:pt x="262" y="108"/>
                  </a:lnTo>
                  <a:lnTo>
                    <a:pt x="264" y="112"/>
                  </a:lnTo>
                  <a:lnTo>
                    <a:pt x="268" y="114"/>
                  </a:lnTo>
                  <a:lnTo>
                    <a:pt x="268" y="116"/>
                  </a:lnTo>
                  <a:lnTo>
                    <a:pt x="268" y="116"/>
                  </a:lnTo>
                  <a:lnTo>
                    <a:pt x="270" y="118"/>
                  </a:lnTo>
                  <a:lnTo>
                    <a:pt x="270" y="120"/>
                  </a:lnTo>
                  <a:lnTo>
                    <a:pt x="268" y="120"/>
                  </a:lnTo>
                  <a:lnTo>
                    <a:pt x="266" y="122"/>
                  </a:lnTo>
                  <a:lnTo>
                    <a:pt x="262" y="130"/>
                  </a:lnTo>
                  <a:lnTo>
                    <a:pt x="262" y="134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0" y="140"/>
                  </a:lnTo>
                  <a:lnTo>
                    <a:pt x="260" y="142"/>
                  </a:lnTo>
                  <a:lnTo>
                    <a:pt x="260" y="152"/>
                  </a:lnTo>
                  <a:lnTo>
                    <a:pt x="258" y="152"/>
                  </a:lnTo>
                  <a:lnTo>
                    <a:pt x="258" y="154"/>
                  </a:lnTo>
                  <a:lnTo>
                    <a:pt x="256" y="154"/>
                  </a:lnTo>
                  <a:lnTo>
                    <a:pt x="256" y="156"/>
                  </a:lnTo>
                  <a:lnTo>
                    <a:pt x="254" y="158"/>
                  </a:lnTo>
                  <a:lnTo>
                    <a:pt x="252" y="160"/>
                  </a:lnTo>
                  <a:lnTo>
                    <a:pt x="252" y="160"/>
                  </a:lnTo>
                  <a:lnTo>
                    <a:pt x="250" y="160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0" y="168"/>
                  </a:lnTo>
                  <a:lnTo>
                    <a:pt x="252" y="170"/>
                  </a:lnTo>
                  <a:lnTo>
                    <a:pt x="262" y="170"/>
                  </a:lnTo>
                  <a:lnTo>
                    <a:pt x="268" y="174"/>
                  </a:lnTo>
                  <a:lnTo>
                    <a:pt x="274" y="170"/>
                  </a:lnTo>
                  <a:lnTo>
                    <a:pt x="284" y="172"/>
                  </a:lnTo>
                  <a:lnTo>
                    <a:pt x="290" y="180"/>
                  </a:lnTo>
                  <a:lnTo>
                    <a:pt x="284" y="184"/>
                  </a:lnTo>
                  <a:lnTo>
                    <a:pt x="266" y="190"/>
                  </a:lnTo>
                  <a:lnTo>
                    <a:pt x="246" y="194"/>
                  </a:lnTo>
                  <a:lnTo>
                    <a:pt x="232" y="196"/>
                  </a:lnTo>
                  <a:lnTo>
                    <a:pt x="218" y="194"/>
                  </a:lnTo>
                  <a:lnTo>
                    <a:pt x="208" y="194"/>
                  </a:lnTo>
                  <a:lnTo>
                    <a:pt x="204" y="194"/>
                  </a:lnTo>
                  <a:lnTo>
                    <a:pt x="198" y="196"/>
                  </a:lnTo>
                  <a:lnTo>
                    <a:pt x="192" y="198"/>
                  </a:lnTo>
                  <a:lnTo>
                    <a:pt x="184" y="202"/>
                  </a:lnTo>
                  <a:lnTo>
                    <a:pt x="178" y="206"/>
                  </a:lnTo>
                  <a:lnTo>
                    <a:pt x="174" y="212"/>
                  </a:lnTo>
                  <a:lnTo>
                    <a:pt x="140" y="236"/>
                  </a:lnTo>
                  <a:lnTo>
                    <a:pt x="120" y="224"/>
                  </a:lnTo>
                  <a:lnTo>
                    <a:pt x="98" y="216"/>
                  </a:lnTo>
                  <a:lnTo>
                    <a:pt x="64" y="206"/>
                  </a:lnTo>
                  <a:lnTo>
                    <a:pt x="52" y="204"/>
                  </a:lnTo>
                  <a:lnTo>
                    <a:pt x="32" y="20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2" y="202"/>
                  </a:lnTo>
                  <a:lnTo>
                    <a:pt x="4" y="198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2" y="184"/>
                  </a:lnTo>
                  <a:lnTo>
                    <a:pt x="4" y="182"/>
                  </a:lnTo>
                  <a:lnTo>
                    <a:pt x="6" y="178"/>
                  </a:lnTo>
                  <a:lnTo>
                    <a:pt x="6" y="178"/>
                  </a:lnTo>
                  <a:lnTo>
                    <a:pt x="4" y="174"/>
                  </a:lnTo>
                  <a:lnTo>
                    <a:pt x="2" y="172"/>
                  </a:lnTo>
                  <a:lnTo>
                    <a:pt x="12" y="168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6" y="164"/>
                  </a:lnTo>
                  <a:lnTo>
                    <a:pt x="22" y="160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32" y="146"/>
                  </a:lnTo>
                  <a:lnTo>
                    <a:pt x="30" y="144"/>
                  </a:lnTo>
                  <a:lnTo>
                    <a:pt x="32" y="142"/>
                  </a:lnTo>
                  <a:lnTo>
                    <a:pt x="34" y="144"/>
                  </a:lnTo>
                  <a:lnTo>
                    <a:pt x="40" y="142"/>
                  </a:lnTo>
                  <a:lnTo>
                    <a:pt x="38" y="136"/>
                  </a:lnTo>
                  <a:lnTo>
                    <a:pt x="44" y="134"/>
                  </a:lnTo>
                  <a:lnTo>
                    <a:pt x="42" y="130"/>
                  </a:lnTo>
                  <a:lnTo>
                    <a:pt x="46" y="128"/>
                  </a:lnTo>
                  <a:lnTo>
                    <a:pt x="44" y="126"/>
                  </a:lnTo>
                  <a:lnTo>
                    <a:pt x="48" y="122"/>
                  </a:lnTo>
                  <a:lnTo>
                    <a:pt x="52" y="130"/>
                  </a:lnTo>
                  <a:lnTo>
                    <a:pt x="56" y="128"/>
                  </a:lnTo>
                  <a:lnTo>
                    <a:pt x="52" y="122"/>
                  </a:lnTo>
                  <a:lnTo>
                    <a:pt x="62" y="116"/>
                  </a:lnTo>
                  <a:lnTo>
                    <a:pt x="60" y="114"/>
                  </a:lnTo>
                  <a:lnTo>
                    <a:pt x="58" y="110"/>
                  </a:lnTo>
                  <a:lnTo>
                    <a:pt x="116" y="78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2" y="74"/>
                  </a:lnTo>
                  <a:lnTo>
                    <a:pt x="122" y="72"/>
                  </a:lnTo>
                  <a:lnTo>
                    <a:pt x="120" y="66"/>
                  </a:lnTo>
                  <a:lnTo>
                    <a:pt x="118" y="68"/>
                  </a:lnTo>
                  <a:lnTo>
                    <a:pt x="112" y="68"/>
                  </a:lnTo>
                  <a:lnTo>
                    <a:pt x="110" y="66"/>
                  </a:lnTo>
                  <a:lnTo>
                    <a:pt x="134" y="42"/>
                  </a:lnTo>
                  <a:lnTo>
                    <a:pt x="146" y="34"/>
                  </a:lnTo>
                  <a:lnTo>
                    <a:pt x="144" y="30"/>
                  </a:lnTo>
                  <a:lnTo>
                    <a:pt x="142" y="28"/>
                  </a:lnTo>
                  <a:lnTo>
                    <a:pt x="140" y="24"/>
                  </a:lnTo>
                  <a:lnTo>
                    <a:pt x="144" y="22"/>
                  </a:lnTo>
                  <a:lnTo>
                    <a:pt x="148" y="18"/>
                  </a:lnTo>
                  <a:lnTo>
                    <a:pt x="150" y="18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707" y="3025"/>
              <a:ext cx="460" cy="270"/>
            </a:xfrm>
            <a:custGeom>
              <a:avLst/>
              <a:gdLst>
                <a:gd name="T0" fmla="*/ 382 w 460"/>
                <a:gd name="T1" fmla="*/ 40 h 270"/>
                <a:gd name="T2" fmla="*/ 380 w 460"/>
                <a:gd name="T3" fmla="*/ 52 h 270"/>
                <a:gd name="T4" fmla="*/ 390 w 460"/>
                <a:gd name="T5" fmla="*/ 66 h 270"/>
                <a:gd name="T6" fmla="*/ 408 w 460"/>
                <a:gd name="T7" fmla="*/ 60 h 270"/>
                <a:gd name="T8" fmla="*/ 424 w 460"/>
                <a:gd name="T9" fmla="*/ 64 h 270"/>
                <a:gd name="T10" fmla="*/ 436 w 460"/>
                <a:gd name="T11" fmla="*/ 80 h 270"/>
                <a:gd name="T12" fmla="*/ 444 w 460"/>
                <a:gd name="T13" fmla="*/ 96 h 270"/>
                <a:gd name="T14" fmla="*/ 440 w 460"/>
                <a:gd name="T15" fmla="*/ 102 h 270"/>
                <a:gd name="T16" fmla="*/ 450 w 460"/>
                <a:gd name="T17" fmla="*/ 126 h 270"/>
                <a:gd name="T18" fmla="*/ 450 w 460"/>
                <a:gd name="T19" fmla="*/ 130 h 270"/>
                <a:gd name="T20" fmla="*/ 440 w 460"/>
                <a:gd name="T21" fmla="*/ 136 h 270"/>
                <a:gd name="T22" fmla="*/ 444 w 460"/>
                <a:gd name="T23" fmla="*/ 146 h 270"/>
                <a:gd name="T24" fmla="*/ 440 w 460"/>
                <a:gd name="T25" fmla="*/ 152 h 270"/>
                <a:gd name="T26" fmla="*/ 434 w 460"/>
                <a:gd name="T27" fmla="*/ 158 h 270"/>
                <a:gd name="T28" fmla="*/ 436 w 460"/>
                <a:gd name="T29" fmla="*/ 162 h 270"/>
                <a:gd name="T30" fmla="*/ 442 w 460"/>
                <a:gd name="T31" fmla="*/ 164 h 270"/>
                <a:gd name="T32" fmla="*/ 446 w 460"/>
                <a:gd name="T33" fmla="*/ 188 h 270"/>
                <a:gd name="T34" fmla="*/ 456 w 460"/>
                <a:gd name="T35" fmla="*/ 208 h 270"/>
                <a:gd name="T36" fmla="*/ 442 w 460"/>
                <a:gd name="T37" fmla="*/ 212 h 270"/>
                <a:gd name="T38" fmla="*/ 436 w 460"/>
                <a:gd name="T39" fmla="*/ 220 h 270"/>
                <a:gd name="T40" fmla="*/ 436 w 460"/>
                <a:gd name="T41" fmla="*/ 228 h 270"/>
                <a:gd name="T42" fmla="*/ 438 w 460"/>
                <a:gd name="T43" fmla="*/ 236 h 270"/>
                <a:gd name="T44" fmla="*/ 456 w 460"/>
                <a:gd name="T45" fmla="*/ 244 h 270"/>
                <a:gd name="T46" fmla="*/ 458 w 460"/>
                <a:gd name="T47" fmla="*/ 258 h 270"/>
                <a:gd name="T48" fmla="*/ 8 w 460"/>
                <a:gd name="T49" fmla="*/ 54 h 270"/>
                <a:gd name="T50" fmla="*/ 18 w 460"/>
                <a:gd name="T51" fmla="*/ 58 h 270"/>
                <a:gd name="T52" fmla="*/ 24 w 460"/>
                <a:gd name="T53" fmla="*/ 60 h 270"/>
                <a:gd name="T54" fmla="*/ 40 w 460"/>
                <a:gd name="T55" fmla="*/ 56 h 270"/>
                <a:gd name="T56" fmla="*/ 44 w 460"/>
                <a:gd name="T57" fmla="*/ 54 h 270"/>
                <a:gd name="T58" fmla="*/ 52 w 460"/>
                <a:gd name="T59" fmla="*/ 48 h 270"/>
                <a:gd name="T60" fmla="*/ 56 w 460"/>
                <a:gd name="T61" fmla="*/ 44 h 270"/>
                <a:gd name="T62" fmla="*/ 72 w 460"/>
                <a:gd name="T63" fmla="*/ 44 h 270"/>
                <a:gd name="T64" fmla="*/ 94 w 460"/>
                <a:gd name="T65" fmla="*/ 38 h 270"/>
                <a:gd name="T66" fmla="*/ 104 w 460"/>
                <a:gd name="T67" fmla="*/ 26 h 270"/>
                <a:gd name="T68" fmla="*/ 156 w 460"/>
                <a:gd name="T69" fmla="*/ 16 h 270"/>
                <a:gd name="T70" fmla="*/ 170 w 460"/>
                <a:gd name="T71" fmla="*/ 2 h 270"/>
                <a:gd name="T72" fmla="*/ 184 w 460"/>
                <a:gd name="T73" fmla="*/ 12 h 270"/>
                <a:gd name="T74" fmla="*/ 216 w 460"/>
                <a:gd name="T75" fmla="*/ 12 h 270"/>
                <a:gd name="T76" fmla="*/ 254 w 460"/>
                <a:gd name="T77" fmla="*/ 12 h 270"/>
                <a:gd name="T78" fmla="*/ 288 w 460"/>
                <a:gd name="T79" fmla="*/ 28 h 270"/>
                <a:gd name="T80" fmla="*/ 326 w 460"/>
                <a:gd name="T81" fmla="*/ 20 h 270"/>
                <a:gd name="T82" fmla="*/ 344 w 460"/>
                <a:gd name="T83" fmla="*/ 12 h 270"/>
                <a:gd name="T84" fmla="*/ 350 w 460"/>
                <a:gd name="T85" fmla="*/ 14 h 270"/>
                <a:gd name="T86" fmla="*/ 354 w 460"/>
                <a:gd name="T87" fmla="*/ 26 h 270"/>
                <a:gd name="T88" fmla="*/ 350 w 460"/>
                <a:gd name="T89" fmla="*/ 32 h 270"/>
                <a:gd name="T90" fmla="*/ 356 w 460"/>
                <a:gd name="T91" fmla="*/ 40 h 270"/>
                <a:gd name="T92" fmla="*/ 364 w 460"/>
                <a:gd name="T93" fmla="*/ 36 h 270"/>
                <a:gd name="T94" fmla="*/ 380 w 460"/>
                <a:gd name="T95" fmla="*/ 34 h 270"/>
                <a:gd name="T96" fmla="*/ 388 w 460"/>
                <a:gd name="T97" fmla="*/ 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0" h="270">
                  <a:moveTo>
                    <a:pt x="388" y="36"/>
                  </a:moveTo>
                  <a:lnTo>
                    <a:pt x="384" y="38"/>
                  </a:lnTo>
                  <a:lnTo>
                    <a:pt x="382" y="38"/>
                  </a:lnTo>
                  <a:lnTo>
                    <a:pt x="382" y="40"/>
                  </a:lnTo>
                  <a:lnTo>
                    <a:pt x="380" y="42"/>
                  </a:lnTo>
                  <a:lnTo>
                    <a:pt x="380" y="44"/>
                  </a:lnTo>
                  <a:lnTo>
                    <a:pt x="380" y="46"/>
                  </a:lnTo>
                  <a:lnTo>
                    <a:pt x="380" y="52"/>
                  </a:lnTo>
                  <a:lnTo>
                    <a:pt x="380" y="58"/>
                  </a:lnTo>
                  <a:lnTo>
                    <a:pt x="384" y="62"/>
                  </a:lnTo>
                  <a:lnTo>
                    <a:pt x="388" y="64"/>
                  </a:lnTo>
                  <a:lnTo>
                    <a:pt x="390" y="66"/>
                  </a:lnTo>
                  <a:lnTo>
                    <a:pt x="392" y="66"/>
                  </a:lnTo>
                  <a:lnTo>
                    <a:pt x="394" y="66"/>
                  </a:lnTo>
                  <a:lnTo>
                    <a:pt x="406" y="60"/>
                  </a:lnTo>
                  <a:lnTo>
                    <a:pt x="408" y="60"/>
                  </a:lnTo>
                  <a:lnTo>
                    <a:pt x="412" y="60"/>
                  </a:lnTo>
                  <a:lnTo>
                    <a:pt x="414" y="60"/>
                  </a:lnTo>
                  <a:lnTo>
                    <a:pt x="420" y="62"/>
                  </a:lnTo>
                  <a:lnTo>
                    <a:pt x="424" y="64"/>
                  </a:lnTo>
                  <a:lnTo>
                    <a:pt x="426" y="68"/>
                  </a:lnTo>
                  <a:lnTo>
                    <a:pt x="430" y="70"/>
                  </a:lnTo>
                  <a:lnTo>
                    <a:pt x="430" y="72"/>
                  </a:lnTo>
                  <a:lnTo>
                    <a:pt x="436" y="80"/>
                  </a:lnTo>
                  <a:lnTo>
                    <a:pt x="444" y="88"/>
                  </a:lnTo>
                  <a:lnTo>
                    <a:pt x="446" y="92"/>
                  </a:lnTo>
                  <a:lnTo>
                    <a:pt x="444" y="94"/>
                  </a:lnTo>
                  <a:lnTo>
                    <a:pt x="444" y="96"/>
                  </a:lnTo>
                  <a:lnTo>
                    <a:pt x="442" y="98"/>
                  </a:lnTo>
                  <a:lnTo>
                    <a:pt x="442" y="98"/>
                  </a:lnTo>
                  <a:lnTo>
                    <a:pt x="442" y="98"/>
                  </a:lnTo>
                  <a:lnTo>
                    <a:pt x="440" y="102"/>
                  </a:lnTo>
                  <a:lnTo>
                    <a:pt x="440" y="106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50" y="128"/>
                  </a:lnTo>
                  <a:lnTo>
                    <a:pt x="450" y="130"/>
                  </a:lnTo>
                  <a:lnTo>
                    <a:pt x="450" y="130"/>
                  </a:lnTo>
                  <a:lnTo>
                    <a:pt x="448" y="132"/>
                  </a:lnTo>
                  <a:lnTo>
                    <a:pt x="442" y="134"/>
                  </a:lnTo>
                  <a:lnTo>
                    <a:pt x="442" y="136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40"/>
                  </a:lnTo>
                  <a:lnTo>
                    <a:pt x="444" y="146"/>
                  </a:lnTo>
                  <a:lnTo>
                    <a:pt x="444" y="146"/>
                  </a:lnTo>
                  <a:lnTo>
                    <a:pt x="444" y="148"/>
                  </a:lnTo>
                  <a:lnTo>
                    <a:pt x="444" y="150"/>
                  </a:lnTo>
                  <a:lnTo>
                    <a:pt x="444" y="150"/>
                  </a:lnTo>
                  <a:lnTo>
                    <a:pt x="440" y="152"/>
                  </a:lnTo>
                  <a:lnTo>
                    <a:pt x="438" y="154"/>
                  </a:lnTo>
                  <a:lnTo>
                    <a:pt x="436" y="156"/>
                  </a:lnTo>
                  <a:lnTo>
                    <a:pt x="434" y="156"/>
                  </a:lnTo>
                  <a:lnTo>
                    <a:pt x="434" y="158"/>
                  </a:lnTo>
                  <a:lnTo>
                    <a:pt x="434" y="158"/>
                  </a:lnTo>
                  <a:lnTo>
                    <a:pt x="434" y="160"/>
                  </a:lnTo>
                  <a:lnTo>
                    <a:pt x="434" y="160"/>
                  </a:lnTo>
                  <a:lnTo>
                    <a:pt x="436" y="162"/>
                  </a:lnTo>
                  <a:lnTo>
                    <a:pt x="436" y="162"/>
                  </a:lnTo>
                  <a:lnTo>
                    <a:pt x="440" y="164"/>
                  </a:lnTo>
                  <a:lnTo>
                    <a:pt x="442" y="164"/>
                  </a:lnTo>
                  <a:lnTo>
                    <a:pt x="442" y="164"/>
                  </a:lnTo>
                  <a:lnTo>
                    <a:pt x="444" y="166"/>
                  </a:lnTo>
                  <a:lnTo>
                    <a:pt x="444" y="166"/>
                  </a:lnTo>
                  <a:lnTo>
                    <a:pt x="446" y="172"/>
                  </a:lnTo>
                  <a:lnTo>
                    <a:pt x="446" y="188"/>
                  </a:lnTo>
                  <a:lnTo>
                    <a:pt x="454" y="198"/>
                  </a:lnTo>
                  <a:lnTo>
                    <a:pt x="456" y="202"/>
                  </a:lnTo>
                  <a:lnTo>
                    <a:pt x="456" y="206"/>
                  </a:lnTo>
                  <a:lnTo>
                    <a:pt x="456" y="208"/>
                  </a:lnTo>
                  <a:lnTo>
                    <a:pt x="454" y="208"/>
                  </a:lnTo>
                  <a:lnTo>
                    <a:pt x="452" y="210"/>
                  </a:lnTo>
                  <a:lnTo>
                    <a:pt x="448" y="210"/>
                  </a:lnTo>
                  <a:lnTo>
                    <a:pt x="442" y="212"/>
                  </a:lnTo>
                  <a:lnTo>
                    <a:pt x="438" y="212"/>
                  </a:lnTo>
                  <a:lnTo>
                    <a:pt x="436" y="214"/>
                  </a:lnTo>
                  <a:lnTo>
                    <a:pt x="436" y="218"/>
                  </a:lnTo>
                  <a:lnTo>
                    <a:pt x="436" y="220"/>
                  </a:lnTo>
                  <a:lnTo>
                    <a:pt x="438" y="224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36" y="230"/>
                  </a:lnTo>
                  <a:lnTo>
                    <a:pt x="438" y="234"/>
                  </a:lnTo>
                  <a:lnTo>
                    <a:pt x="438" y="236"/>
                  </a:lnTo>
                  <a:lnTo>
                    <a:pt x="438" y="236"/>
                  </a:lnTo>
                  <a:lnTo>
                    <a:pt x="440" y="238"/>
                  </a:lnTo>
                  <a:lnTo>
                    <a:pt x="442" y="240"/>
                  </a:lnTo>
                  <a:lnTo>
                    <a:pt x="454" y="244"/>
                  </a:lnTo>
                  <a:lnTo>
                    <a:pt x="456" y="244"/>
                  </a:lnTo>
                  <a:lnTo>
                    <a:pt x="458" y="250"/>
                  </a:lnTo>
                  <a:lnTo>
                    <a:pt x="460" y="250"/>
                  </a:lnTo>
                  <a:lnTo>
                    <a:pt x="460" y="254"/>
                  </a:lnTo>
                  <a:lnTo>
                    <a:pt x="458" y="258"/>
                  </a:lnTo>
                  <a:lnTo>
                    <a:pt x="452" y="268"/>
                  </a:lnTo>
                  <a:lnTo>
                    <a:pt x="2" y="270"/>
                  </a:lnTo>
                  <a:lnTo>
                    <a:pt x="0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8" y="58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32" y="62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64" y="40"/>
                  </a:lnTo>
                  <a:lnTo>
                    <a:pt x="70" y="44"/>
                  </a:lnTo>
                  <a:lnTo>
                    <a:pt x="72" y="44"/>
                  </a:lnTo>
                  <a:lnTo>
                    <a:pt x="78" y="42"/>
                  </a:lnTo>
                  <a:lnTo>
                    <a:pt x="90" y="38"/>
                  </a:lnTo>
                  <a:lnTo>
                    <a:pt x="92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8" y="30"/>
                  </a:lnTo>
                  <a:lnTo>
                    <a:pt x="104" y="26"/>
                  </a:lnTo>
                  <a:lnTo>
                    <a:pt x="110" y="24"/>
                  </a:lnTo>
                  <a:lnTo>
                    <a:pt x="124" y="20"/>
                  </a:lnTo>
                  <a:lnTo>
                    <a:pt x="144" y="14"/>
                  </a:lnTo>
                  <a:lnTo>
                    <a:pt x="156" y="16"/>
                  </a:lnTo>
                  <a:lnTo>
                    <a:pt x="156" y="14"/>
                  </a:lnTo>
                  <a:lnTo>
                    <a:pt x="158" y="4"/>
                  </a:lnTo>
                  <a:lnTo>
                    <a:pt x="162" y="0"/>
                  </a:lnTo>
                  <a:lnTo>
                    <a:pt x="170" y="2"/>
                  </a:lnTo>
                  <a:lnTo>
                    <a:pt x="174" y="2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4" y="12"/>
                  </a:lnTo>
                  <a:lnTo>
                    <a:pt x="184" y="16"/>
                  </a:lnTo>
                  <a:lnTo>
                    <a:pt x="188" y="18"/>
                  </a:lnTo>
                  <a:lnTo>
                    <a:pt x="210" y="10"/>
                  </a:lnTo>
                  <a:lnTo>
                    <a:pt x="216" y="12"/>
                  </a:lnTo>
                  <a:lnTo>
                    <a:pt x="226" y="16"/>
                  </a:lnTo>
                  <a:lnTo>
                    <a:pt x="242" y="16"/>
                  </a:lnTo>
                  <a:lnTo>
                    <a:pt x="250" y="16"/>
                  </a:lnTo>
                  <a:lnTo>
                    <a:pt x="254" y="12"/>
                  </a:lnTo>
                  <a:lnTo>
                    <a:pt x="260" y="12"/>
                  </a:lnTo>
                  <a:lnTo>
                    <a:pt x="266" y="14"/>
                  </a:lnTo>
                  <a:lnTo>
                    <a:pt x="272" y="24"/>
                  </a:lnTo>
                  <a:lnTo>
                    <a:pt x="288" y="28"/>
                  </a:lnTo>
                  <a:lnTo>
                    <a:pt x="304" y="30"/>
                  </a:lnTo>
                  <a:lnTo>
                    <a:pt x="318" y="26"/>
                  </a:lnTo>
                  <a:lnTo>
                    <a:pt x="324" y="22"/>
                  </a:lnTo>
                  <a:lnTo>
                    <a:pt x="326" y="20"/>
                  </a:lnTo>
                  <a:lnTo>
                    <a:pt x="332" y="22"/>
                  </a:lnTo>
                  <a:lnTo>
                    <a:pt x="334" y="20"/>
                  </a:lnTo>
                  <a:lnTo>
                    <a:pt x="340" y="12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52" y="16"/>
                  </a:lnTo>
                  <a:lnTo>
                    <a:pt x="356" y="20"/>
                  </a:lnTo>
                  <a:lnTo>
                    <a:pt x="356" y="22"/>
                  </a:lnTo>
                  <a:lnTo>
                    <a:pt x="354" y="26"/>
                  </a:lnTo>
                  <a:lnTo>
                    <a:pt x="352" y="26"/>
                  </a:lnTo>
                  <a:lnTo>
                    <a:pt x="350" y="28"/>
                  </a:lnTo>
                  <a:lnTo>
                    <a:pt x="350" y="30"/>
                  </a:lnTo>
                  <a:lnTo>
                    <a:pt x="350" y="32"/>
                  </a:lnTo>
                  <a:lnTo>
                    <a:pt x="350" y="34"/>
                  </a:lnTo>
                  <a:lnTo>
                    <a:pt x="350" y="38"/>
                  </a:lnTo>
                  <a:lnTo>
                    <a:pt x="354" y="40"/>
                  </a:lnTo>
                  <a:lnTo>
                    <a:pt x="356" y="40"/>
                  </a:lnTo>
                  <a:lnTo>
                    <a:pt x="360" y="40"/>
                  </a:lnTo>
                  <a:lnTo>
                    <a:pt x="362" y="36"/>
                  </a:lnTo>
                  <a:lnTo>
                    <a:pt x="362" y="34"/>
                  </a:lnTo>
                  <a:lnTo>
                    <a:pt x="364" y="36"/>
                  </a:lnTo>
                  <a:lnTo>
                    <a:pt x="372" y="38"/>
                  </a:lnTo>
                  <a:lnTo>
                    <a:pt x="374" y="38"/>
                  </a:lnTo>
                  <a:lnTo>
                    <a:pt x="378" y="34"/>
                  </a:lnTo>
                  <a:lnTo>
                    <a:pt x="380" y="34"/>
                  </a:lnTo>
                  <a:lnTo>
                    <a:pt x="386" y="3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388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900">
                <a:latin typeface="Cambria" pitchFamily="18" charset="0"/>
              </a:endParaRPr>
            </a:p>
          </p:txBody>
        </p:sp>
      </p:grpSp>
      <p:grpSp>
        <p:nvGrpSpPr>
          <p:cNvPr id="2257" name="Group 209"/>
          <p:cNvGrpSpPr>
            <a:grpSpLocks/>
          </p:cNvGrpSpPr>
          <p:nvPr/>
        </p:nvGrpSpPr>
        <p:grpSpPr bwMode="auto">
          <a:xfrm>
            <a:off x="500547" y="1215387"/>
            <a:ext cx="7978978" cy="3712860"/>
            <a:chOff x="731" y="1259"/>
            <a:chExt cx="4240" cy="1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823" y="3162"/>
              <a:ext cx="17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Greene</a:t>
              </a:r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4423" y="3112"/>
              <a:ext cx="23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Delaware</a:t>
              </a:r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3075" y="3162"/>
              <a:ext cx="17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Adams</a:t>
              </a:r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4657" y="3044"/>
              <a:ext cx="31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Philadelphia</a:t>
              </a:r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1265" y="3162"/>
              <a:ext cx="18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Fayette</a:t>
              </a:r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2444" y="3112"/>
              <a:ext cx="163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Fulton</a:t>
              </a:r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3436" y="3082"/>
              <a:ext cx="11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York</a:t>
              </a:r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4194" y="3055"/>
              <a:ext cx="19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Chester</a:t>
              </a:r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1696" y="3112"/>
              <a:ext cx="23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Somerset</a:t>
              </a:r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2712" y="3112"/>
              <a:ext cx="213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Franklin</a:t>
              </a:r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3781" y="2970"/>
              <a:ext cx="24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Lancaster</a:t>
              </a:r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2120" y="3112"/>
              <a:ext cx="20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Bedford</a:t>
              </a:r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2939" y="2916"/>
              <a:ext cx="30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Cumberland</a:t>
              </a:r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4360" y="2823"/>
              <a:ext cx="32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Montgomery</a:t>
              </a:r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754" y="2880"/>
              <a:ext cx="30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Washington</a:t>
              </a:r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3621" y="2722"/>
              <a:ext cx="216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Lebanon</a:t>
              </a:r>
            </a:p>
          </p:txBody>
        </p:sp>
        <p:sp>
          <p:nvSpPr>
            <p:cNvPr id="2206" name="Rectangle 158"/>
            <p:cNvSpPr>
              <a:spLocks noChangeArrowheads="1"/>
            </p:cNvSpPr>
            <p:nvPr/>
          </p:nvSpPr>
          <p:spPr bwMode="auto">
            <a:xfrm>
              <a:off x="4593" y="2672"/>
              <a:ext cx="15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Bucks</a:t>
              </a:r>
            </a:p>
          </p:txBody>
        </p:sp>
        <p:sp>
          <p:nvSpPr>
            <p:cNvPr id="2207" name="Rectangle 159"/>
            <p:cNvSpPr>
              <a:spLocks noChangeArrowheads="1"/>
            </p:cNvSpPr>
            <p:nvPr/>
          </p:nvSpPr>
          <p:spPr bwMode="auto">
            <a:xfrm>
              <a:off x="3127" y="2670"/>
              <a:ext cx="14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Perry</a:t>
              </a:r>
            </a:p>
          </p:txBody>
        </p:sp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3395" y="2584"/>
              <a:ext cx="21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Dauphin</a:t>
              </a:r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993" y="2602"/>
              <a:ext cx="24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Allegheny</a:t>
              </a:r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4070" y="2675"/>
              <a:ext cx="14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Berks</a:t>
              </a:r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1337" y="2772"/>
              <a:ext cx="36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Westmoreland</a:t>
              </a:r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2979" y="2544"/>
              <a:ext cx="17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Juniata</a:t>
              </a:r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1951" y="2572"/>
              <a:ext cx="21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Cambria</a:t>
              </a:r>
            </a:p>
          </p:txBody>
        </p:sp>
        <p:sp>
          <p:nvSpPr>
            <p:cNvPr id="2214" name="Rectangle 166"/>
            <p:cNvSpPr>
              <a:spLocks noChangeArrowheads="1"/>
            </p:cNvSpPr>
            <p:nvPr/>
          </p:nvSpPr>
          <p:spPr bwMode="auto">
            <a:xfrm>
              <a:off x="2259" y="2656"/>
              <a:ext cx="12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Blair</a:t>
              </a:r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2475" y="2758"/>
              <a:ext cx="298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Huntingdon</a:t>
              </a:r>
            </a:p>
          </p:txBody>
        </p:sp>
        <p:sp>
          <p:nvSpPr>
            <p:cNvPr id="2216" name="Rectangle 168"/>
            <p:cNvSpPr>
              <a:spLocks noChangeArrowheads="1"/>
            </p:cNvSpPr>
            <p:nvPr/>
          </p:nvSpPr>
          <p:spPr bwMode="auto">
            <a:xfrm>
              <a:off x="4287" y="2490"/>
              <a:ext cx="17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Lehigh</a:t>
              </a:r>
            </a:p>
          </p:txBody>
        </p:sp>
        <p:sp>
          <p:nvSpPr>
            <p:cNvPr id="2217" name="Rectangle 169"/>
            <p:cNvSpPr>
              <a:spLocks noChangeArrowheads="1"/>
            </p:cNvSpPr>
            <p:nvPr/>
          </p:nvSpPr>
          <p:spPr bwMode="auto">
            <a:xfrm>
              <a:off x="2857" y="2441"/>
              <a:ext cx="16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Mifflin</a:t>
              </a:r>
            </a:p>
          </p:txBody>
        </p:sp>
        <p:sp>
          <p:nvSpPr>
            <p:cNvPr id="2218" name="Rectangle 170"/>
            <p:cNvSpPr>
              <a:spLocks noChangeArrowheads="1"/>
            </p:cNvSpPr>
            <p:nvPr/>
          </p:nvSpPr>
          <p:spPr bwMode="auto">
            <a:xfrm>
              <a:off x="757" y="2412"/>
              <a:ext cx="17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Beaver</a:t>
              </a:r>
            </a:p>
          </p:txBody>
        </p:sp>
        <p:sp>
          <p:nvSpPr>
            <p:cNvPr id="2219" name="Rectangle 171"/>
            <p:cNvSpPr>
              <a:spLocks noChangeArrowheads="1"/>
            </p:cNvSpPr>
            <p:nvPr/>
          </p:nvSpPr>
          <p:spPr bwMode="auto">
            <a:xfrm>
              <a:off x="3174" y="2347"/>
              <a:ext cx="176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Snyder</a:t>
              </a:r>
            </a:p>
          </p:txBody>
        </p:sp>
        <p:sp>
          <p:nvSpPr>
            <p:cNvPr id="2220" name="Rectangle 172"/>
            <p:cNvSpPr>
              <a:spLocks noChangeArrowheads="1"/>
            </p:cNvSpPr>
            <p:nvPr/>
          </p:nvSpPr>
          <p:spPr bwMode="auto">
            <a:xfrm>
              <a:off x="1693" y="2440"/>
              <a:ext cx="18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Indiana</a:t>
              </a:r>
            </a:p>
          </p:txBody>
        </p:sp>
        <p:sp>
          <p:nvSpPr>
            <p:cNvPr id="2221" name="Rectangle 173"/>
            <p:cNvSpPr>
              <a:spLocks noChangeArrowheads="1"/>
            </p:cNvSpPr>
            <p:nvPr/>
          </p:nvSpPr>
          <p:spPr bwMode="auto">
            <a:xfrm>
              <a:off x="3805" y="2417"/>
              <a:ext cx="24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Schuylkill</a:t>
              </a:r>
            </a:p>
          </p:txBody>
        </p:sp>
        <p:sp>
          <p:nvSpPr>
            <p:cNvPr id="2222" name="Rectangle 174"/>
            <p:cNvSpPr>
              <a:spLocks noChangeArrowheads="1"/>
            </p:cNvSpPr>
            <p:nvPr/>
          </p:nvSpPr>
          <p:spPr bwMode="auto">
            <a:xfrm>
              <a:off x="4444" y="2391"/>
              <a:ext cx="34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Northampton</a:t>
              </a:r>
            </a:p>
          </p:txBody>
        </p:sp>
        <p:sp>
          <p:nvSpPr>
            <p:cNvPr id="2223" name="Rectangle 175"/>
            <p:cNvSpPr>
              <a:spLocks noChangeArrowheads="1"/>
            </p:cNvSpPr>
            <p:nvPr/>
          </p:nvSpPr>
          <p:spPr bwMode="auto">
            <a:xfrm>
              <a:off x="731" y="2116"/>
              <a:ext cx="24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Lawrence</a:t>
              </a:r>
            </a:p>
          </p:txBody>
        </p:sp>
        <p:sp>
          <p:nvSpPr>
            <p:cNvPr id="2224" name="Rectangle 176"/>
            <p:cNvSpPr>
              <a:spLocks noChangeArrowheads="1"/>
            </p:cNvSpPr>
            <p:nvPr/>
          </p:nvSpPr>
          <p:spPr bwMode="auto">
            <a:xfrm>
              <a:off x="4197" y="2238"/>
              <a:ext cx="18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Carbon</a:t>
              </a:r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3197" y="2190"/>
              <a:ext cx="15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Union</a:t>
              </a:r>
            </a:p>
          </p:txBody>
        </p:sp>
        <p:sp>
          <p:nvSpPr>
            <p:cNvPr id="2226" name="Rectangle 178"/>
            <p:cNvSpPr>
              <a:spLocks noChangeArrowheads="1"/>
            </p:cNvSpPr>
            <p:nvPr/>
          </p:nvSpPr>
          <p:spPr bwMode="auto">
            <a:xfrm>
              <a:off x="1393" y="2270"/>
              <a:ext cx="27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Armstrong</a:t>
              </a:r>
            </a:p>
          </p:txBody>
        </p:sp>
        <p:sp>
          <p:nvSpPr>
            <p:cNvPr id="2227" name="Rectangle 179"/>
            <p:cNvSpPr>
              <a:spLocks noChangeArrowheads="1"/>
            </p:cNvSpPr>
            <p:nvPr/>
          </p:nvSpPr>
          <p:spPr bwMode="auto">
            <a:xfrm>
              <a:off x="1099" y="2193"/>
              <a:ext cx="15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Butler</a:t>
              </a:r>
            </a:p>
          </p:txBody>
        </p:sp>
        <p:sp>
          <p:nvSpPr>
            <p:cNvPr id="2228" name="Rectangle 180"/>
            <p:cNvSpPr>
              <a:spLocks noChangeArrowheads="1"/>
            </p:cNvSpPr>
            <p:nvPr/>
          </p:nvSpPr>
          <p:spPr bwMode="auto">
            <a:xfrm>
              <a:off x="3470" y="2090"/>
              <a:ext cx="218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Montour</a:t>
              </a:r>
            </a:p>
          </p:txBody>
        </p:sp>
        <p:sp>
          <p:nvSpPr>
            <p:cNvPr id="2229" name="Rectangle 181"/>
            <p:cNvSpPr>
              <a:spLocks noChangeArrowheads="1"/>
            </p:cNvSpPr>
            <p:nvPr/>
          </p:nvSpPr>
          <p:spPr bwMode="auto">
            <a:xfrm>
              <a:off x="3409" y="2338"/>
              <a:ext cx="42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Northumberland</a:t>
              </a:r>
            </a:p>
          </p:txBody>
        </p:sp>
        <p:sp>
          <p:nvSpPr>
            <p:cNvPr id="2230" name="Rectangle 182"/>
            <p:cNvSpPr>
              <a:spLocks noChangeArrowheads="1"/>
            </p:cNvSpPr>
            <p:nvPr/>
          </p:nvSpPr>
          <p:spPr bwMode="auto">
            <a:xfrm>
              <a:off x="4495" y="2069"/>
              <a:ext cx="19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Monroe</a:t>
              </a:r>
            </a:p>
          </p:txBody>
        </p:sp>
        <p:sp>
          <p:nvSpPr>
            <p:cNvPr id="2231" name="Rectangle 183"/>
            <p:cNvSpPr>
              <a:spLocks noChangeArrowheads="1"/>
            </p:cNvSpPr>
            <p:nvPr/>
          </p:nvSpPr>
          <p:spPr bwMode="auto">
            <a:xfrm>
              <a:off x="2651" y="2217"/>
              <a:ext cx="16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Centre</a:t>
              </a:r>
            </a:p>
          </p:txBody>
        </p:sp>
        <p:sp>
          <p:nvSpPr>
            <p:cNvPr id="2232" name="Rectangle 184"/>
            <p:cNvSpPr>
              <a:spLocks noChangeArrowheads="1"/>
            </p:cNvSpPr>
            <p:nvPr/>
          </p:nvSpPr>
          <p:spPr bwMode="auto">
            <a:xfrm>
              <a:off x="2123" y="2142"/>
              <a:ext cx="24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Clearfield</a:t>
              </a:r>
            </a:p>
          </p:txBody>
        </p:sp>
        <p:sp>
          <p:nvSpPr>
            <p:cNvPr id="2233" name="Rectangle 185"/>
            <p:cNvSpPr>
              <a:spLocks noChangeArrowheads="1"/>
            </p:cNvSpPr>
            <p:nvPr/>
          </p:nvSpPr>
          <p:spPr bwMode="auto">
            <a:xfrm>
              <a:off x="3684" y="2142"/>
              <a:ext cx="238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Columbia</a:t>
              </a:r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1740" y="1989"/>
              <a:ext cx="223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Jefferson</a:t>
              </a:r>
            </a:p>
          </p:txBody>
        </p:sp>
        <p:sp>
          <p:nvSpPr>
            <p:cNvPr id="2235" name="Rectangle 187"/>
            <p:cNvSpPr>
              <a:spLocks noChangeArrowheads="1"/>
            </p:cNvSpPr>
            <p:nvPr/>
          </p:nvSpPr>
          <p:spPr bwMode="auto">
            <a:xfrm>
              <a:off x="3993" y="1951"/>
              <a:ext cx="20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Luzerne</a:t>
              </a:r>
            </a:p>
          </p:txBody>
        </p:sp>
        <p:sp>
          <p:nvSpPr>
            <p:cNvPr id="2236" name="Rectangle 188"/>
            <p:cNvSpPr>
              <a:spLocks noChangeArrowheads="1"/>
            </p:cNvSpPr>
            <p:nvPr/>
          </p:nvSpPr>
          <p:spPr bwMode="auto">
            <a:xfrm>
              <a:off x="1435" y="1989"/>
              <a:ext cx="18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Clarion</a:t>
              </a:r>
            </a:p>
          </p:txBody>
        </p:sp>
        <p:sp>
          <p:nvSpPr>
            <p:cNvPr id="2237" name="Rectangle 189"/>
            <p:cNvSpPr>
              <a:spLocks noChangeArrowheads="1"/>
            </p:cNvSpPr>
            <p:nvPr/>
          </p:nvSpPr>
          <p:spPr bwMode="auto">
            <a:xfrm>
              <a:off x="2741" y="1913"/>
              <a:ext cx="18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Clinton</a:t>
              </a:r>
            </a:p>
          </p:txBody>
        </p:sp>
        <p:sp>
          <p:nvSpPr>
            <p:cNvPr id="2238" name="Rectangle 190"/>
            <p:cNvSpPr>
              <a:spLocks noChangeArrowheads="1"/>
            </p:cNvSpPr>
            <p:nvPr/>
          </p:nvSpPr>
          <p:spPr bwMode="auto">
            <a:xfrm>
              <a:off x="819" y="1859"/>
              <a:ext cx="17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Mercer</a:t>
              </a:r>
            </a:p>
          </p:txBody>
        </p:sp>
        <p:sp>
          <p:nvSpPr>
            <p:cNvPr id="2239" name="Rectangle 191"/>
            <p:cNvSpPr>
              <a:spLocks noChangeArrowheads="1"/>
            </p:cNvSpPr>
            <p:nvPr/>
          </p:nvSpPr>
          <p:spPr bwMode="auto">
            <a:xfrm>
              <a:off x="3605" y="1753"/>
              <a:ext cx="201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Sullivan</a:t>
              </a:r>
            </a:p>
          </p:txBody>
        </p:sp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3186" y="1851"/>
              <a:ext cx="24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Lycoming</a:t>
              </a:r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4741" y="1823"/>
              <a:ext cx="109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Pike</a:t>
              </a:r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2301" y="1730"/>
              <a:ext cx="22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Cameron</a:t>
              </a:r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1140" y="1807"/>
              <a:ext cx="21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Venango</a:t>
              </a:r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1593" y="1685"/>
              <a:ext cx="16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Forest</a:t>
              </a:r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2075" y="1781"/>
              <a:ext cx="8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Elk</a:t>
              </a:r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4227" y="1774"/>
              <a:ext cx="313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Lackawanna</a:t>
              </a:r>
            </a:p>
          </p:txBody>
        </p:sp>
        <p:sp>
          <p:nvSpPr>
            <p:cNvPr id="2247" name="Rectangle 199"/>
            <p:cNvSpPr>
              <a:spLocks noChangeArrowheads="1"/>
            </p:cNvSpPr>
            <p:nvPr/>
          </p:nvSpPr>
          <p:spPr bwMode="auto">
            <a:xfrm>
              <a:off x="3969" y="1685"/>
              <a:ext cx="24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Wyoming</a:t>
              </a:r>
            </a:p>
          </p:txBody>
        </p:sp>
        <p:sp>
          <p:nvSpPr>
            <p:cNvPr id="2248" name="Rectangle 200"/>
            <p:cNvSpPr>
              <a:spLocks noChangeArrowheads="1"/>
            </p:cNvSpPr>
            <p:nvPr/>
          </p:nvSpPr>
          <p:spPr bwMode="auto">
            <a:xfrm>
              <a:off x="870" y="1536"/>
              <a:ext cx="23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Crawford</a:t>
              </a:r>
            </a:p>
          </p:txBody>
        </p:sp>
        <p:sp>
          <p:nvSpPr>
            <p:cNvPr id="2249" name="Rectangle 201"/>
            <p:cNvSpPr>
              <a:spLocks noChangeArrowheads="1"/>
            </p:cNvSpPr>
            <p:nvPr/>
          </p:nvSpPr>
          <p:spPr bwMode="auto">
            <a:xfrm>
              <a:off x="1526" y="1421"/>
              <a:ext cx="19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Warren</a:t>
              </a:r>
            </a:p>
          </p:txBody>
        </p:sp>
        <p:sp>
          <p:nvSpPr>
            <p:cNvPr id="2250" name="Rectangle 202"/>
            <p:cNvSpPr>
              <a:spLocks noChangeArrowheads="1"/>
            </p:cNvSpPr>
            <p:nvPr/>
          </p:nvSpPr>
          <p:spPr bwMode="auto">
            <a:xfrm>
              <a:off x="4095" y="1421"/>
              <a:ext cx="334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Susquehanna</a:t>
              </a:r>
            </a:p>
          </p:txBody>
        </p:sp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4546" y="1508"/>
              <a:ext cx="175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Wayne</a:t>
              </a:r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2597" y="1421"/>
              <a:ext cx="156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Potter</a:t>
              </a:r>
            </a:p>
          </p:txBody>
        </p:sp>
        <p:sp>
          <p:nvSpPr>
            <p:cNvPr id="2253" name="Rectangle 205"/>
            <p:cNvSpPr>
              <a:spLocks noChangeArrowheads="1"/>
            </p:cNvSpPr>
            <p:nvPr/>
          </p:nvSpPr>
          <p:spPr bwMode="auto">
            <a:xfrm>
              <a:off x="2075" y="1421"/>
              <a:ext cx="20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McKean</a:t>
              </a:r>
            </a:p>
          </p:txBody>
        </p:sp>
        <p:sp>
          <p:nvSpPr>
            <p:cNvPr id="2254" name="Rectangle 206"/>
            <p:cNvSpPr>
              <a:spLocks noChangeArrowheads="1"/>
            </p:cNvSpPr>
            <p:nvPr/>
          </p:nvSpPr>
          <p:spPr bwMode="auto">
            <a:xfrm>
              <a:off x="3057" y="1421"/>
              <a:ext cx="140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Tioga</a:t>
              </a:r>
            </a:p>
          </p:txBody>
        </p:sp>
        <p:sp>
          <p:nvSpPr>
            <p:cNvPr id="2255" name="Rectangle 207"/>
            <p:cNvSpPr>
              <a:spLocks noChangeArrowheads="1"/>
            </p:cNvSpPr>
            <p:nvPr/>
          </p:nvSpPr>
          <p:spPr bwMode="auto">
            <a:xfrm>
              <a:off x="3565" y="1421"/>
              <a:ext cx="227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>
                  <a:latin typeface="Cambria" pitchFamily="18" charset="0"/>
                </a:rPr>
                <a:t>Bradford</a:t>
              </a:r>
            </a:p>
          </p:txBody>
        </p:sp>
        <p:sp>
          <p:nvSpPr>
            <p:cNvPr id="2256" name="Rectangle 208"/>
            <p:cNvSpPr>
              <a:spLocks noChangeArrowheads="1"/>
            </p:cNvSpPr>
            <p:nvPr/>
          </p:nvSpPr>
          <p:spPr bwMode="auto">
            <a:xfrm>
              <a:off x="988" y="1259"/>
              <a:ext cx="102" cy="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900" dirty="0">
                  <a:latin typeface="Cambria" pitchFamily="18" charset="0"/>
                </a:rPr>
                <a:t>Erie</a:t>
              </a:r>
            </a:p>
          </p:txBody>
        </p:sp>
      </p:grpSp>
      <p:sp>
        <p:nvSpPr>
          <p:cNvPr id="27651" name="Title 4"/>
          <p:cNvSpPr>
            <a:spLocks/>
          </p:cNvSpPr>
          <p:nvPr/>
        </p:nvSpPr>
        <p:spPr bwMode="auto">
          <a:xfrm>
            <a:off x="457200" y="525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en-US" sz="5000">
                <a:solidFill>
                  <a:schemeClr val="tx2"/>
                </a:solidFill>
                <a:latin typeface="Calibri" pitchFamily="34" charset="0"/>
              </a:rPr>
              <a:t>64 Counties and Growing!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Services are Provided?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Recruiters complete a case record review</a:t>
            </a:r>
          </a:p>
          <a:p>
            <a:pPr eaLnBrk="1" hangingPunct="1"/>
            <a:r>
              <a:rPr lang="en-US" smtClean="0"/>
              <a:t>Recruiters complete PAE registration</a:t>
            </a:r>
          </a:p>
          <a:p>
            <a:pPr eaLnBrk="1" hangingPunct="1"/>
            <a:r>
              <a:rPr lang="en-US" smtClean="0"/>
              <a:t>Recruiters meet youth monthly</a:t>
            </a:r>
          </a:p>
          <a:p>
            <a:pPr eaLnBrk="1" hangingPunct="1"/>
            <a:r>
              <a:rPr lang="en-US" smtClean="0"/>
              <a:t>Recruiters meet with treatment team and participate in team meetings</a:t>
            </a:r>
          </a:p>
          <a:p>
            <a:pPr eaLnBrk="1" hangingPunct="1"/>
            <a:r>
              <a:rPr lang="en-US" smtClean="0"/>
              <a:t>Recruiters read family profiles and submit possible families to county</a:t>
            </a:r>
          </a:p>
          <a:p>
            <a:pPr eaLnBrk="1" hangingPunct="1"/>
            <a:r>
              <a:rPr lang="en-US" smtClean="0"/>
              <a:t>Recruiters participate in matching, selection, and placement</a:t>
            </a:r>
          </a:p>
          <a:p>
            <a:pPr eaLnBrk="1" hangingPunct="1"/>
            <a:r>
              <a:rPr lang="en-US" smtClean="0"/>
              <a:t>Recruiters perform family finding if requested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Youth-Driven Recruitment Activities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Matching Moments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Matching Events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/>
              <a:t>Flyers, Power Point Presentations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Older Youth Match Parties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Waiting Child TV Segments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/>
              <a:t>Val’s Kids, A Little Love, Waiting Child, Wednesday’s Child, Hearts Without Homes, Adopt Lehigh Valley Kids,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Heart Gallery and/or SWAN Photographers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Radio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Waiting Children at a Glance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Diakon’s</a:t>
            </a:r>
            <a:r>
              <a:rPr lang="en-US" sz="2400" dirty="0" smtClean="0"/>
              <a:t> Website and Facebook Page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1961</TotalTime>
  <Words>892</Words>
  <Application>Microsoft Office PowerPoint</Application>
  <PresentationFormat>On-screen Show (4:3)</PresentationFormat>
  <Paragraphs>309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Cambria</vt:lpstr>
      <vt:lpstr>Constantia</vt:lpstr>
      <vt:lpstr>Segoe Print</vt:lpstr>
      <vt:lpstr>SimHei</vt:lpstr>
      <vt:lpstr>Times</vt:lpstr>
      <vt:lpstr>Wingdings</vt:lpstr>
      <vt:lpstr>Wingdings 2</vt:lpstr>
      <vt:lpstr>Flow</vt:lpstr>
      <vt:lpstr>PowerPoint Presentation</vt:lpstr>
      <vt:lpstr>What is the SWAN OCMI Grant? </vt:lpstr>
      <vt:lpstr>What are the Requirements?</vt:lpstr>
      <vt:lpstr>OCMI Partners </vt:lpstr>
      <vt:lpstr>PowerPoint Presentation</vt:lpstr>
      <vt:lpstr>PowerPoint Presentation</vt:lpstr>
      <vt:lpstr>PowerPoint Presentation</vt:lpstr>
      <vt:lpstr>What Services are Provided?</vt:lpstr>
      <vt:lpstr>Youth-Driven Recruitment Activities</vt:lpstr>
      <vt:lpstr>PowerPoint Presentation</vt:lpstr>
      <vt:lpstr>PowerPoint Presentation</vt:lpstr>
      <vt:lpstr>OCMI versus Traditional CSR</vt:lpstr>
      <vt:lpstr>Statistics</vt:lpstr>
      <vt:lpstr>Referral Process</vt:lpstr>
      <vt:lpstr>Making an OCMI referral on the SWAN portal</vt:lpstr>
      <vt:lpstr>Next Steps</vt:lpstr>
      <vt:lpstr>Questions?</vt:lpstr>
    </vt:vector>
  </TitlesOfParts>
  <Company>Diakon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Older Child Matching Initiative (OCMI)</dc:title>
  <dc:creator>Diakon</dc:creator>
  <cp:lastModifiedBy>OHare, Meghan E</cp:lastModifiedBy>
  <cp:revision>265</cp:revision>
  <cp:lastPrinted>2015-04-08T18:17:29Z</cp:lastPrinted>
  <dcterms:created xsi:type="dcterms:W3CDTF">2012-10-24T20:42:02Z</dcterms:created>
  <dcterms:modified xsi:type="dcterms:W3CDTF">2018-05-14T14:20:45Z</dcterms:modified>
</cp:coreProperties>
</file>