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4"/>
  </p:sldMasterIdLst>
  <p:notesMasterIdLst>
    <p:notesMasterId r:id="rId44"/>
  </p:notesMasterIdLst>
  <p:handoutMasterIdLst>
    <p:handoutMasterId r:id="rId45"/>
  </p:handoutMasterIdLst>
  <p:sldIdLst>
    <p:sldId id="299" r:id="rId5"/>
    <p:sldId id="320" r:id="rId6"/>
    <p:sldId id="263" r:id="rId7"/>
    <p:sldId id="264" r:id="rId8"/>
    <p:sldId id="265" r:id="rId9"/>
    <p:sldId id="321" r:id="rId10"/>
    <p:sldId id="266" r:id="rId11"/>
    <p:sldId id="267" r:id="rId12"/>
    <p:sldId id="324" r:id="rId13"/>
    <p:sldId id="268" r:id="rId14"/>
    <p:sldId id="270" r:id="rId15"/>
    <p:sldId id="271" r:id="rId16"/>
    <p:sldId id="272" r:id="rId17"/>
    <p:sldId id="273" r:id="rId18"/>
    <p:sldId id="274" r:id="rId19"/>
    <p:sldId id="322" r:id="rId20"/>
    <p:sldId id="275" r:id="rId21"/>
    <p:sldId id="276" r:id="rId22"/>
    <p:sldId id="326" r:id="rId23"/>
    <p:sldId id="318" r:id="rId24"/>
    <p:sldId id="319" r:id="rId25"/>
    <p:sldId id="323" r:id="rId26"/>
    <p:sldId id="297" r:id="rId27"/>
    <p:sldId id="296" r:id="rId28"/>
    <p:sldId id="280" r:id="rId29"/>
    <p:sldId id="281" r:id="rId30"/>
    <p:sldId id="282" r:id="rId31"/>
    <p:sldId id="306" r:id="rId32"/>
    <p:sldId id="292" r:id="rId33"/>
    <p:sldId id="294" r:id="rId34"/>
    <p:sldId id="293" r:id="rId35"/>
    <p:sldId id="285" r:id="rId36"/>
    <p:sldId id="286" r:id="rId37"/>
    <p:sldId id="295" r:id="rId38"/>
    <p:sldId id="325" r:id="rId39"/>
    <p:sldId id="287" r:id="rId40"/>
    <p:sldId id="291" r:id="rId41"/>
    <p:sldId id="289" r:id="rId42"/>
    <p:sldId id="290" r:id="rId4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zabeth Neail" initials="EN" lastIdx="2" clrIdx="0">
    <p:extLst>
      <p:ext uri="{19B8F6BF-5375-455C-9EA6-DF929625EA0E}">
        <p15:presenceInfo xmlns:p15="http://schemas.microsoft.com/office/powerpoint/2012/main" userId="S-1-5-21-1644491937-152049171-725345543-5240" providerId="AD"/>
      </p:ext>
    </p:extLst>
  </p:cmAuthor>
  <p:cmAuthor id="2" name="Bowersox, Andrea Leigh" initials="BAL" lastIdx="24" clrIdx="1">
    <p:extLst>
      <p:ext uri="{19B8F6BF-5375-455C-9EA6-DF929625EA0E}">
        <p15:presenceInfo xmlns:p15="http://schemas.microsoft.com/office/powerpoint/2012/main" userId="S-1-5-21-2361984597-2039549782-3180204118-822943" providerId="AD"/>
      </p:ext>
    </p:extLst>
  </p:cmAuthor>
  <p:cmAuthor id="3" name="Neail, Elizabeth Laura" initials="NEL" lastIdx="9" clrIdx="2">
    <p:extLst>
      <p:ext uri="{19B8F6BF-5375-455C-9EA6-DF929625EA0E}">
        <p15:presenceInfo xmlns:p15="http://schemas.microsoft.com/office/powerpoint/2012/main" userId="S-1-5-21-2361984597-2039549782-3180204118-561848" providerId="AD"/>
      </p:ext>
    </p:extLst>
  </p:cmAuthor>
  <p:cmAuthor id="4" name="Sharon England" initials="SE" lastIdx="12" clrIdx="3">
    <p:extLst>
      <p:ext uri="{19B8F6BF-5375-455C-9EA6-DF929625EA0E}">
        <p15:presenceInfo xmlns:p15="http://schemas.microsoft.com/office/powerpoint/2012/main" userId="S-1-5-21-1644491937-152049171-725345543-51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B5E"/>
    <a:srgbClr val="948151"/>
    <a:srgbClr val="CDB97D"/>
    <a:srgbClr val="DBB7FF"/>
    <a:srgbClr val="FFD9FF"/>
    <a:srgbClr val="CCFFFF"/>
    <a:srgbClr val="CC99FF"/>
    <a:srgbClr val="CC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AC6EE7-4657-4869-9191-3D2958AEA6D4}" v="30" dt="2023-05-15T17:22:30.1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42970" autoAdjust="0"/>
    <p:restoredTop sz="92621" autoAdjust="0"/>
  </p:normalViewPr>
  <p:slideViewPr>
    <p:cSldViewPr snapToGrid="0">
      <p:cViewPr varScale="1">
        <p:scale>
          <a:sx n="87" d="100"/>
          <a:sy n="87" d="100"/>
        </p:scale>
        <p:origin x="754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22" y="22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52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commentAuthors" Target="commentAuthor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rovich, Andrea Michelle Albert" userId="ae7b1b11-7fc9-461a-a9ca-585e42c51441" providerId="ADAL" clId="{E4AC6EE7-4657-4869-9191-3D2958AEA6D4}"/>
    <pc:docChg chg="undo custSel modSld modMainMaster">
      <pc:chgData name="Merovich, Andrea Michelle Albert" userId="ae7b1b11-7fc9-461a-a9ca-585e42c51441" providerId="ADAL" clId="{E4AC6EE7-4657-4869-9191-3D2958AEA6D4}" dt="2023-05-15T17:35:11.995" v="495" actId="6549"/>
      <pc:docMkLst>
        <pc:docMk/>
      </pc:docMkLst>
      <pc:sldChg chg="delSp modSp mod">
        <pc:chgData name="Merovich, Andrea Michelle Albert" userId="ae7b1b11-7fc9-461a-a9ca-585e42c51441" providerId="ADAL" clId="{E4AC6EE7-4657-4869-9191-3D2958AEA6D4}" dt="2023-05-15T17:20:19.963" v="153" actId="207"/>
        <pc:sldMkLst>
          <pc:docMk/>
          <pc:sldMk cId="0" sldId="263"/>
        </pc:sldMkLst>
        <pc:spChg chg="mod">
          <ac:chgData name="Merovich, Andrea Michelle Albert" userId="ae7b1b11-7fc9-461a-a9ca-585e42c51441" providerId="ADAL" clId="{E4AC6EE7-4657-4869-9191-3D2958AEA6D4}" dt="2023-05-15T17:14:40.366" v="105" actId="2710"/>
          <ac:spMkLst>
            <pc:docMk/>
            <pc:sldMk cId="0" sldId="263"/>
            <ac:spMk id="2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20:19.963" v="153" actId="207"/>
          <ac:spMkLst>
            <pc:docMk/>
            <pc:sldMk cId="0" sldId="263"/>
            <ac:spMk id="3" creationId="{00000000-0000-0000-0000-000000000000}"/>
          </ac:spMkLst>
        </pc:spChg>
        <pc:picChg chg="del">
          <ac:chgData name="Merovich, Andrea Michelle Albert" userId="ae7b1b11-7fc9-461a-a9ca-585e42c51441" providerId="ADAL" clId="{E4AC6EE7-4657-4869-9191-3D2958AEA6D4}" dt="2023-05-15T16:58:06.928" v="7" actId="478"/>
          <ac:picMkLst>
            <pc:docMk/>
            <pc:sldMk cId="0" sldId="263"/>
            <ac:picMk id="7" creationId="{00000000-0000-0000-0000-000000000000}"/>
          </ac:picMkLst>
        </pc:picChg>
      </pc:sldChg>
      <pc:sldChg chg="delSp modSp mod">
        <pc:chgData name="Merovich, Andrea Michelle Albert" userId="ae7b1b11-7fc9-461a-a9ca-585e42c51441" providerId="ADAL" clId="{E4AC6EE7-4657-4869-9191-3D2958AEA6D4}" dt="2023-05-15T17:21:14.499" v="163" actId="404"/>
        <pc:sldMkLst>
          <pc:docMk/>
          <pc:sldMk cId="0" sldId="264"/>
        </pc:sldMkLst>
        <pc:spChg chg="mod">
          <ac:chgData name="Merovich, Andrea Michelle Albert" userId="ae7b1b11-7fc9-461a-a9ca-585e42c51441" providerId="ADAL" clId="{E4AC6EE7-4657-4869-9191-3D2958AEA6D4}" dt="2023-05-15T17:21:14.499" v="163" actId="404"/>
          <ac:spMkLst>
            <pc:docMk/>
            <pc:sldMk cId="0" sldId="264"/>
            <ac:spMk id="2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20:26.026" v="154" actId="207"/>
          <ac:spMkLst>
            <pc:docMk/>
            <pc:sldMk cId="0" sldId="264"/>
            <ac:spMk id="3" creationId="{00000000-0000-0000-0000-000000000000}"/>
          </ac:spMkLst>
        </pc:spChg>
        <pc:picChg chg="del">
          <ac:chgData name="Merovich, Andrea Michelle Albert" userId="ae7b1b11-7fc9-461a-a9ca-585e42c51441" providerId="ADAL" clId="{E4AC6EE7-4657-4869-9191-3D2958AEA6D4}" dt="2023-05-15T16:58:03.568" v="6" actId="478"/>
          <ac:picMkLst>
            <pc:docMk/>
            <pc:sldMk cId="0" sldId="264"/>
            <ac:picMk id="2050" creationId="{00000000-0000-0000-0000-000000000000}"/>
          </ac:picMkLst>
        </pc:picChg>
      </pc:sldChg>
      <pc:sldChg chg="delSp modSp mod">
        <pc:chgData name="Merovich, Andrea Michelle Albert" userId="ae7b1b11-7fc9-461a-a9ca-585e42c51441" providerId="ADAL" clId="{E4AC6EE7-4657-4869-9191-3D2958AEA6D4}" dt="2023-05-15T17:21:32.027" v="165" actId="255"/>
        <pc:sldMkLst>
          <pc:docMk/>
          <pc:sldMk cId="0" sldId="265"/>
        </pc:sldMkLst>
        <pc:spChg chg="mod">
          <ac:chgData name="Merovich, Andrea Michelle Albert" userId="ae7b1b11-7fc9-461a-a9ca-585e42c51441" providerId="ADAL" clId="{E4AC6EE7-4657-4869-9191-3D2958AEA6D4}" dt="2023-05-15T17:21:32.027" v="165" actId="255"/>
          <ac:spMkLst>
            <pc:docMk/>
            <pc:sldMk cId="0" sldId="265"/>
            <ac:spMk id="2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21:25.010" v="164" actId="207"/>
          <ac:spMkLst>
            <pc:docMk/>
            <pc:sldMk cId="0" sldId="265"/>
            <ac:spMk id="3" creationId="{00000000-0000-0000-0000-000000000000}"/>
          </ac:spMkLst>
        </pc:spChg>
        <pc:picChg chg="del">
          <ac:chgData name="Merovich, Andrea Michelle Albert" userId="ae7b1b11-7fc9-461a-a9ca-585e42c51441" providerId="ADAL" clId="{E4AC6EE7-4657-4869-9191-3D2958AEA6D4}" dt="2023-05-15T16:58:12.001" v="8" actId="478"/>
          <ac:picMkLst>
            <pc:docMk/>
            <pc:sldMk cId="0" sldId="265"/>
            <ac:picMk id="10" creationId="{00000000-0000-0000-0000-000000000000}"/>
          </ac:picMkLst>
        </pc:picChg>
      </pc:sldChg>
      <pc:sldChg chg="delSp modSp mod">
        <pc:chgData name="Merovich, Andrea Michelle Albert" userId="ae7b1b11-7fc9-461a-a9ca-585e42c51441" providerId="ADAL" clId="{E4AC6EE7-4657-4869-9191-3D2958AEA6D4}" dt="2023-05-15T17:23:58.250" v="184" actId="207"/>
        <pc:sldMkLst>
          <pc:docMk/>
          <pc:sldMk cId="0" sldId="266"/>
        </pc:sldMkLst>
        <pc:spChg chg="mod">
          <ac:chgData name="Merovich, Andrea Michelle Albert" userId="ae7b1b11-7fc9-461a-a9ca-585e42c51441" providerId="ADAL" clId="{E4AC6EE7-4657-4869-9191-3D2958AEA6D4}" dt="2023-05-15T17:22:01.719" v="167" actId="255"/>
          <ac:spMkLst>
            <pc:docMk/>
            <pc:sldMk cId="0" sldId="266"/>
            <ac:spMk id="2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23:58.250" v="184" actId="207"/>
          <ac:spMkLst>
            <pc:docMk/>
            <pc:sldMk cId="0" sldId="266"/>
            <ac:spMk id="3" creationId="{00000000-0000-0000-0000-000000000000}"/>
          </ac:spMkLst>
        </pc:spChg>
        <pc:spChg chg="del">
          <ac:chgData name="Merovich, Andrea Michelle Albert" userId="ae7b1b11-7fc9-461a-a9ca-585e42c51441" providerId="ADAL" clId="{E4AC6EE7-4657-4869-9191-3D2958AEA6D4}" dt="2023-05-15T17:00:06.993" v="26" actId="478"/>
          <ac:spMkLst>
            <pc:docMk/>
            <pc:sldMk cId="0" sldId="266"/>
            <ac:spMk id="7" creationId="{00000000-0000-0000-0000-000000000000}"/>
          </ac:spMkLst>
        </pc:spChg>
      </pc:sldChg>
      <pc:sldChg chg="modSp mod">
        <pc:chgData name="Merovich, Andrea Michelle Albert" userId="ae7b1b11-7fc9-461a-a9ca-585e42c51441" providerId="ADAL" clId="{E4AC6EE7-4657-4869-9191-3D2958AEA6D4}" dt="2023-05-15T17:24:10.436" v="196" actId="20577"/>
        <pc:sldMkLst>
          <pc:docMk/>
          <pc:sldMk cId="0" sldId="267"/>
        </pc:sldMkLst>
        <pc:spChg chg="mod">
          <ac:chgData name="Merovich, Andrea Michelle Albert" userId="ae7b1b11-7fc9-461a-a9ca-585e42c51441" providerId="ADAL" clId="{E4AC6EE7-4657-4869-9191-3D2958AEA6D4}" dt="2023-05-15T17:22:30.198" v="169" actId="255"/>
          <ac:spMkLst>
            <pc:docMk/>
            <pc:sldMk cId="0" sldId="267"/>
            <ac:spMk id="2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24:10.436" v="196" actId="20577"/>
          <ac:spMkLst>
            <pc:docMk/>
            <pc:sldMk cId="0" sldId="267"/>
            <ac:spMk id="3" creationId="{00000000-0000-0000-0000-000000000000}"/>
          </ac:spMkLst>
        </pc:spChg>
      </pc:sldChg>
      <pc:sldChg chg="delSp modSp mod">
        <pc:chgData name="Merovich, Andrea Michelle Albert" userId="ae7b1b11-7fc9-461a-a9ca-585e42c51441" providerId="ADAL" clId="{E4AC6EE7-4657-4869-9191-3D2958AEA6D4}" dt="2023-05-15T17:24:18.371" v="197" actId="207"/>
        <pc:sldMkLst>
          <pc:docMk/>
          <pc:sldMk cId="0" sldId="268"/>
        </pc:sldMkLst>
        <pc:spChg chg="mod">
          <ac:chgData name="Merovich, Andrea Michelle Albert" userId="ae7b1b11-7fc9-461a-a9ca-585e42c51441" providerId="ADAL" clId="{E4AC6EE7-4657-4869-9191-3D2958AEA6D4}" dt="2023-05-15T17:15:55.939" v="116" actId="2710"/>
          <ac:spMkLst>
            <pc:docMk/>
            <pc:sldMk cId="0" sldId="268"/>
            <ac:spMk id="2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24:18.371" v="197" actId="207"/>
          <ac:spMkLst>
            <pc:docMk/>
            <pc:sldMk cId="0" sldId="268"/>
            <ac:spMk id="3" creationId="{00000000-0000-0000-0000-000000000000}"/>
          </ac:spMkLst>
        </pc:spChg>
        <pc:picChg chg="del">
          <ac:chgData name="Merovich, Andrea Michelle Albert" userId="ae7b1b11-7fc9-461a-a9ca-585e42c51441" providerId="ADAL" clId="{E4AC6EE7-4657-4869-9191-3D2958AEA6D4}" dt="2023-05-15T17:00:11.778" v="27" actId="478"/>
          <ac:picMkLst>
            <pc:docMk/>
            <pc:sldMk cId="0" sldId="268"/>
            <ac:picMk id="2050" creationId="{00000000-0000-0000-0000-000000000000}"/>
          </ac:picMkLst>
        </pc:picChg>
      </pc:sldChg>
      <pc:sldChg chg="delSp modSp mod">
        <pc:chgData name="Merovich, Andrea Michelle Albert" userId="ae7b1b11-7fc9-461a-a9ca-585e42c51441" providerId="ADAL" clId="{E4AC6EE7-4657-4869-9191-3D2958AEA6D4}" dt="2023-05-15T17:24:23.331" v="198" actId="207"/>
        <pc:sldMkLst>
          <pc:docMk/>
          <pc:sldMk cId="0" sldId="270"/>
        </pc:sldMkLst>
        <pc:spChg chg="mod">
          <ac:chgData name="Merovich, Andrea Michelle Albert" userId="ae7b1b11-7fc9-461a-a9ca-585e42c51441" providerId="ADAL" clId="{E4AC6EE7-4657-4869-9191-3D2958AEA6D4}" dt="2023-05-15T17:24:23.331" v="198" actId="207"/>
          <ac:spMkLst>
            <pc:docMk/>
            <pc:sldMk cId="0" sldId="270"/>
            <ac:spMk id="2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6:59:42.886" v="22" actId="2711"/>
          <ac:spMkLst>
            <pc:docMk/>
            <pc:sldMk cId="0" sldId="270"/>
            <ac:spMk id="3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6:59:47.790" v="23" actId="2711"/>
          <ac:spMkLst>
            <pc:docMk/>
            <pc:sldMk cId="0" sldId="270"/>
            <ac:spMk id="4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22:49.308" v="171" actId="255"/>
          <ac:spMkLst>
            <pc:docMk/>
            <pc:sldMk cId="0" sldId="270"/>
            <ac:spMk id="5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22:57.190" v="172" actId="255"/>
          <ac:spMkLst>
            <pc:docMk/>
            <pc:sldMk cId="0" sldId="270"/>
            <ac:spMk id="6" creationId="{00000000-0000-0000-0000-000000000000}"/>
          </ac:spMkLst>
        </pc:spChg>
        <pc:spChg chg="del">
          <ac:chgData name="Merovich, Andrea Michelle Albert" userId="ae7b1b11-7fc9-461a-a9ca-585e42c51441" providerId="ADAL" clId="{E4AC6EE7-4657-4869-9191-3D2958AEA6D4}" dt="2023-05-15T16:59:57.438" v="25" actId="478"/>
          <ac:spMkLst>
            <pc:docMk/>
            <pc:sldMk cId="0" sldId="270"/>
            <ac:spMk id="11" creationId="{00000000-0000-0000-0000-000000000000}"/>
          </ac:spMkLst>
        </pc:spChg>
      </pc:sldChg>
      <pc:sldChg chg="modSp mod">
        <pc:chgData name="Merovich, Andrea Michelle Albert" userId="ae7b1b11-7fc9-461a-a9ca-585e42c51441" providerId="ADAL" clId="{E4AC6EE7-4657-4869-9191-3D2958AEA6D4}" dt="2023-05-15T17:24:28.067" v="199" actId="207"/>
        <pc:sldMkLst>
          <pc:docMk/>
          <pc:sldMk cId="0" sldId="271"/>
        </pc:sldMkLst>
        <pc:spChg chg="mod">
          <ac:chgData name="Merovich, Andrea Michelle Albert" userId="ae7b1b11-7fc9-461a-a9ca-585e42c51441" providerId="ADAL" clId="{E4AC6EE7-4657-4869-9191-3D2958AEA6D4}" dt="2023-05-15T17:24:28.067" v="199" actId="207"/>
          <ac:spMkLst>
            <pc:docMk/>
            <pc:sldMk cId="0" sldId="271"/>
            <ac:spMk id="2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00:31.662" v="31" actId="2711"/>
          <ac:spMkLst>
            <pc:docMk/>
            <pc:sldMk cId="0" sldId="271"/>
            <ac:spMk id="3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00:36.783" v="32" actId="2711"/>
          <ac:spMkLst>
            <pc:docMk/>
            <pc:sldMk cId="0" sldId="271"/>
            <ac:spMk id="4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23:33.597" v="181" actId="20577"/>
          <ac:spMkLst>
            <pc:docMk/>
            <pc:sldMk cId="0" sldId="271"/>
            <ac:spMk id="5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23:20.891" v="178" actId="255"/>
          <ac:spMkLst>
            <pc:docMk/>
            <pc:sldMk cId="0" sldId="271"/>
            <ac:spMk id="6" creationId="{00000000-0000-0000-0000-000000000000}"/>
          </ac:spMkLst>
        </pc:spChg>
      </pc:sldChg>
      <pc:sldChg chg="delSp modSp mod">
        <pc:chgData name="Merovich, Andrea Michelle Albert" userId="ae7b1b11-7fc9-461a-a9ca-585e42c51441" providerId="ADAL" clId="{E4AC6EE7-4657-4869-9191-3D2958AEA6D4}" dt="2023-05-15T17:24:32.538" v="200" actId="207"/>
        <pc:sldMkLst>
          <pc:docMk/>
          <pc:sldMk cId="0" sldId="272"/>
        </pc:sldMkLst>
        <pc:spChg chg="mod">
          <ac:chgData name="Merovich, Andrea Michelle Albert" userId="ae7b1b11-7fc9-461a-a9ca-585e42c51441" providerId="ADAL" clId="{E4AC6EE7-4657-4869-9191-3D2958AEA6D4}" dt="2023-05-15T17:23:48.691" v="183" actId="255"/>
          <ac:spMkLst>
            <pc:docMk/>
            <pc:sldMk cId="0" sldId="272"/>
            <ac:spMk id="2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24:32.538" v="200" actId="207"/>
          <ac:spMkLst>
            <pc:docMk/>
            <pc:sldMk cId="0" sldId="272"/>
            <ac:spMk id="3" creationId="{00000000-0000-0000-0000-000000000000}"/>
          </ac:spMkLst>
        </pc:spChg>
        <pc:spChg chg="del">
          <ac:chgData name="Merovich, Andrea Michelle Albert" userId="ae7b1b11-7fc9-461a-a9ca-585e42c51441" providerId="ADAL" clId="{E4AC6EE7-4657-4869-9191-3D2958AEA6D4}" dt="2023-05-15T17:01:44.014" v="42" actId="478"/>
          <ac:spMkLst>
            <pc:docMk/>
            <pc:sldMk cId="0" sldId="272"/>
            <ac:spMk id="9" creationId="{00000000-0000-0000-0000-000000000000}"/>
          </ac:spMkLst>
        </pc:spChg>
        <pc:picChg chg="del">
          <ac:chgData name="Merovich, Andrea Michelle Albert" userId="ae7b1b11-7fc9-461a-a9ca-585e42c51441" providerId="ADAL" clId="{E4AC6EE7-4657-4869-9191-3D2958AEA6D4}" dt="2023-05-15T17:00:53.401" v="35" actId="478"/>
          <ac:picMkLst>
            <pc:docMk/>
            <pc:sldMk cId="0" sldId="272"/>
            <ac:picMk id="1026" creationId="{00000000-0000-0000-0000-000000000000}"/>
          </ac:picMkLst>
        </pc:picChg>
      </pc:sldChg>
      <pc:sldChg chg="delSp modSp mod">
        <pc:chgData name="Merovich, Andrea Michelle Albert" userId="ae7b1b11-7fc9-461a-a9ca-585e42c51441" providerId="ADAL" clId="{E4AC6EE7-4657-4869-9191-3D2958AEA6D4}" dt="2023-05-15T17:24:55.647" v="204" actId="404"/>
        <pc:sldMkLst>
          <pc:docMk/>
          <pc:sldMk cId="0" sldId="273"/>
        </pc:sldMkLst>
        <pc:spChg chg="mod">
          <ac:chgData name="Merovich, Andrea Michelle Albert" userId="ae7b1b11-7fc9-461a-a9ca-585e42c51441" providerId="ADAL" clId="{E4AC6EE7-4657-4869-9191-3D2958AEA6D4}" dt="2023-05-15T17:24:55.647" v="204" actId="404"/>
          <ac:spMkLst>
            <pc:docMk/>
            <pc:sldMk cId="0" sldId="273"/>
            <ac:spMk id="2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24:36.498" v="201" actId="207"/>
          <ac:spMkLst>
            <pc:docMk/>
            <pc:sldMk cId="0" sldId="273"/>
            <ac:spMk id="3" creationId="{00000000-0000-0000-0000-000000000000}"/>
          </ac:spMkLst>
        </pc:spChg>
        <pc:spChg chg="del">
          <ac:chgData name="Merovich, Andrea Michelle Albert" userId="ae7b1b11-7fc9-461a-a9ca-585e42c51441" providerId="ADAL" clId="{E4AC6EE7-4657-4869-9191-3D2958AEA6D4}" dt="2023-05-15T17:01:39.495" v="41" actId="478"/>
          <ac:spMkLst>
            <pc:docMk/>
            <pc:sldMk cId="0" sldId="273"/>
            <ac:spMk id="9" creationId="{00000000-0000-0000-0000-000000000000}"/>
          </ac:spMkLst>
        </pc:spChg>
        <pc:picChg chg="del">
          <ac:chgData name="Merovich, Andrea Michelle Albert" userId="ae7b1b11-7fc9-461a-a9ca-585e42c51441" providerId="ADAL" clId="{E4AC6EE7-4657-4869-9191-3D2958AEA6D4}" dt="2023-05-15T17:01:11.531" v="38" actId="478"/>
          <ac:picMkLst>
            <pc:docMk/>
            <pc:sldMk cId="0" sldId="273"/>
            <ac:picMk id="2050" creationId="{00000000-0000-0000-0000-000000000000}"/>
          </ac:picMkLst>
        </pc:picChg>
      </pc:sldChg>
      <pc:sldChg chg="delSp modSp mod">
        <pc:chgData name="Merovich, Andrea Michelle Albert" userId="ae7b1b11-7fc9-461a-a9ca-585e42c51441" providerId="ADAL" clId="{E4AC6EE7-4657-4869-9191-3D2958AEA6D4}" dt="2023-05-15T17:25:06.146" v="206" actId="207"/>
        <pc:sldMkLst>
          <pc:docMk/>
          <pc:sldMk cId="0" sldId="274"/>
        </pc:sldMkLst>
        <pc:spChg chg="mod">
          <ac:chgData name="Merovich, Andrea Michelle Albert" userId="ae7b1b11-7fc9-461a-a9ca-585e42c51441" providerId="ADAL" clId="{E4AC6EE7-4657-4869-9191-3D2958AEA6D4}" dt="2023-05-15T17:16:35.028" v="123" actId="2710"/>
          <ac:spMkLst>
            <pc:docMk/>
            <pc:sldMk cId="0" sldId="274"/>
            <ac:spMk id="2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25:06.146" v="206" actId="207"/>
          <ac:spMkLst>
            <pc:docMk/>
            <pc:sldMk cId="0" sldId="274"/>
            <ac:spMk id="3" creationId="{00000000-0000-0000-0000-000000000000}"/>
          </ac:spMkLst>
        </pc:spChg>
        <pc:picChg chg="del">
          <ac:chgData name="Merovich, Andrea Michelle Albert" userId="ae7b1b11-7fc9-461a-a9ca-585e42c51441" providerId="ADAL" clId="{E4AC6EE7-4657-4869-9191-3D2958AEA6D4}" dt="2023-05-15T17:25:02.668" v="205" actId="478"/>
          <ac:picMkLst>
            <pc:docMk/>
            <pc:sldMk cId="0" sldId="274"/>
            <ac:picMk id="27650" creationId="{00000000-0000-0000-0000-000000000000}"/>
          </ac:picMkLst>
        </pc:picChg>
      </pc:sldChg>
      <pc:sldChg chg="delSp modSp mod">
        <pc:chgData name="Merovich, Andrea Michelle Albert" userId="ae7b1b11-7fc9-461a-a9ca-585e42c51441" providerId="ADAL" clId="{E4AC6EE7-4657-4869-9191-3D2958AEA6D4}" dt="2023-05-15T17:25:24.529" v="210" actId="255"/>
        <pc:sldMkLst>
          <pc:docMk/>
          <pc:sldMk cId="0" sldId="275"/>
        </pc:sldMkLst>
        <pc:spChg chg="mod">
          <ac:chgData name="Merovich, Andrea Michelle Albert" userId="ae7b1b11-7fc9-461a-a9ca-585e42c51441" providerId="ADAL" clId="{E4AC6EE7-4657-4869-9191-3D2958AEA6D4}" dt="2023-05-15T17:25:24.529" v="210" actId="255"/>
          <ac:spMkLst>
            <pc:docMk/>
            <pc:sldMk cId="0" sldId="275"/>
            <ac:spMk id="2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25:12.138" v="207" actId="207"/>
          <ac:spMkLst>
            <pc:docMk/>
            <pc:sldMk cId="0" sldId="275"/>
            <ac:spMk id="3" creationId="{00000000-0000-0000-0000-000000000000}"/>
          </ac:spMkLst>
        </pc:spChg>
        <pc:spChg chg="del">
          <ac:chgData name="Merovich, Andrea Michelle Albert" userId="ae7b1b11-7fc9-461a-a9ca-585e42c51441" providerId="ADAL" clId="{E4AC6EE7-4657-4869-9191-3D2958AEA6D4}" dt="2023-05-15T17:01:59.714" v="44" actId="478"/>
          <ac:spMkLst>
            <pc:docMk/>
            <pc:sldMk cId="0" sldId="275"/>
            <ac:spMk id="8" creationId="{00000000-0000-0000-0000-000000000000}"/>
          </ac:spMkLst>
        </pc:spChg>
      </pc:sldChg>
      <pc:sldChg chg="modSp mod">
        <pc:chgData name="Merovich, Andrea Michelle Albert" userId="ae7b1b11-7fc9-461a-a9ca-585e42c51441" providerId="ADAL" clId="{E4AC6EE7-4657-4869-9191-3D2958AEA6D4}" dt="2023-05-15T17:25:56.836" v="231" actId="1035"/>
        <pc:sldMkLst>
          <pc:docMk/>
          <pc:sldMk cId="0" sldId="276"/>
        </pc:sldMkLst>
        <pc:spChg chg="mod">
          <ac:chgData name="Merovich, Andrea Michelle Albert" userId="ae7b1b11-7fc9-461a-a9ca-585e42c51441" providerId="ADAL" clId="{E4AC6EE7-4657-4869-9191-3D2958AEA6D4}" dt="2023-05-15T17:25:56.836" v="231" actId="1035"/>
          <ac:spMkLst>
            <pc:docMk/>
            <pc:sldMk cId="0" sldId="276"/>
            <ac:spMk id="2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25:31.099" v="211" actId="207"/>
          <ac:spMkLst>
            <pc:docMk/>
            <pc:sldMk cId="0" sldId="276"/>
            <ac:spMk id="3" creationId="{00000000-0000-0000-0000-000000000000}"/>
          </ac:spMkLst>
        </pc:spChg>
      </pc:sldChg>
      <pc:sldChg chg="delSp modSp mod">
        <pc:chgData name="Merovich, Andrea Michelle Albert" userId="ae7b1b11-7fc9-461a-a9ca-585e42c51441" providerId="ADAL" clId="{E4AC6EE7-4657-4869-9191-3D2958AEA6D4}" dt="2023-05-15T17:28:43.243" v="258" actId="404"/>
        <pc:sldMkLst>
          <pc:docMk/>
          <pc:sldMk cId="0" sldId="280"/>
        </pc:sldMkLst>
        <pc:spChg chg="mod">
          <ac:chgData name="Merovich, Andrea Michelle Albert" userId="ae7b1b11-7fc9-461a-a9ca-585e42c51441" providerId="ADAL" clId="{E4AC6EE7-4657-4869-9191-3D2958AEA6D4}" dt="2023-05-15T17:28:43.243" v="258" actId="404"/>
          <ac:spMkLst>
            <pc:docMk/>
            <pc:sldMk cId="0" sldId="280"/>
            <ac:spMk id="2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27:42.843" v="249" actId="207"/>
          <ac:spMkLst>
            <pc:docMk/>
            <pc:sldMk cId="0" sldId="280"/>
            <ac:spMk id="3" creationId="{00000000-0000-0000-0000-000000000000}"/>
          </ac:spMkLst>
        </pc:spChg>
        <pc:picChg chg="del">
          <ac:chgData name="Merovich, Andrea Michelle Albert" userId="ae7b1b11-7fc9-461a-a9ca-585e42c51441" providerId="ADAL" clId="{E4AC6EE7-4657-4869-9191-3D2958AEA6D4}" dt="2023-05-15T17:04:12.445" v="61" actId="478"/>
          <ac:picMkLst>
            <pc:docMk/>
            <pc:sldMk cId="0" sldId="280"/>
            <ac:picMk id="3074" creationId="{00000000-0000-0000-0000-000000000000}"/>
          </ac:picMkLst>
        </pc:picChg>
      </pc:sldChg>
      <pc:sldChg chg="delSp modSp mod">
        <pc:chgData name="Merovich, Andrea Michelle Albert" userId="ae7b1b11-7fc9-461a-a9ca-585e42c51441" providerId="ADAL" clId="{E4AC6EE7-4657-4869-9191-3D2958AEA6D4}" dt="2023-05-15T17:28:53.278" v="260" actId="404"/>
        <pc:sldMkLst>
          <pc:docMk/>
          <pc:sldMk cId="0" sldId="281"/>
        </pc:sldMkLst>
        <pc:spChg chg="mod">
          <ac:chgData name="Merovich, Andrea Michelle Albert" userId="ae7b1b11-7fc9-461a-a9ca-585e42c51441" providerId="ADAL" clId="{E4AC6EE7-4657-4869-9191-3D2958AEA6D4}" dt="2023-05-15T17:28:53.278" v="260" actId="404"/>
          <ac:spMkLst>
            <pc:docMk/>
            <pc:sldMk cId="0" sldId="281"/>
            <ac:spMk id="2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28:48.873" v="259" actId="207"/>
          <ac:spMkLst>
            <pc:docMk/>
            <pc:sldMk cId="0" sldId="281"/>
            <ac:spMk id="3" creationId="{00000000-0000-0000-0000-000000000000}"/>
          </ac:spMkLst>
        </pc:spChg>
        <pc:picChg chg="del">
          <ac:chgData name="Merovich, Andrea Michelle Albert" userId="ae7b1b11-7fc9-461a-a9ca-585e42c51441" providerId="ADAL" clId="{E4AC6EE7-4657-4869-9191-3D2958AEA6D4}" dt="2023-05-15T17:04:30.593" v="64" actId="478"/>
          <ac:picMkLst>
            <pc:docMk/>
            <pc:sldMk cId="0" sldId="281"/>
            <ac:picMk id="29698" creationId="{00000000-0000-0000-0000-000000000000}"/>
          </ac:picMkLst>
        </pc:picChg>
      </pc:sldChg>
      <pc:sldChg chg="modSp mod">
        <pc:chgData name="Merovich, Andrea Michelle Albert" userId="ae7b1b11-7fc9-461a-a9ca-585e42c51441" providerId="ADAL" clId="{E4AC6EE7-4657-4869-9191-3D2958AEA6D4}" dt="2023-05-15T17:30:20.470" v="287" actId="255"/>
        <pc:sldMkLst>
          <pc:docMk/>
          <pc:sldMk cId="0" sldId="282"/>
        </pc:sldMkLst>
        <pc:spChg chg="mod">
          <ac:chgData name="Merovich, Andrea Michelle Albert" userId="ae7b1b11-7fc9-461a-a9ca-585e42c51441" providerId="ADAL" clId="{E4AC6EE7-4657-4869-9191-3D2958AEA6D4}" dt="2023-05-15T17:30:14.502" v="286" actId="255"/>
          <ac:spMkLst>
            <pc:docMk/>
            <pc:sldMk cId="0" sldId="282"/>
            <ac:spMk id="2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30:20.470" v="287" actId="255"/>
          <ac:spMkLst>
            <pc:docMk/>
            <pc:sldMk cId="0" sldId="282"/>
            <ac:spMk id="3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28:59.667" v="261" actId="207"/>
          <ac:spMkLst>
            <pc:docMk/>
            <pc:sldMk cId="0" sldId="282"/>
            <ac:spMk id="4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29:45.326" v="282" actId="1035"/>
          <ac:spMkLst>
            <pc:docMk/>
            <pc:sldMk cId="0" sldId="282"/>
            <ac:spMk id="18" creationId="{00000000-0000-0000-0000-000000000000}"/>
          </ac:spMkLst>
        </pc:spChg>
      </pc:sldChg>
      <pc:sldChg chg="delSp modSp mod">
        <pc:chgData name="Merovich, Andrea Michelle Albert" userId="ae7b1b11-7fc9-461a-a9ca-585e42c51441" providerId="ADAL" clId="{E4AC6EE7-4657-4869-9191-3D2958AEA6D4}" dt="2023-05-15T17:31:06.429" v="294" actId="404"/>
        <pc:sldMkLst>
          <pc:docMk/>
          <pc:sldMk cId="0" sldId="285"/>
        </pc:sldMkLst>
        <pc:spChg chg="mod">
          <ac:chgData name="Merovich, Andrea Michelle Albert" userId="ae7b1b11-7fc9-461a-a9ca-585e42c51441" providerId="ADAL" clId="{E4AC6EE7-4657-4869-9191-3D2958AEA6D4}" dt="2023-05-15T17:31:06.429" v="294" actId="404"/>
          <ac:spMkLst>
            <pc:docMk/>
            <pc:sldMk cId="0" sldId="285"/>
            <ac:spMk id="2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30:57.938" v="293" actId="207"/>
          <ac:spMkLst>
            <pc:docMk/>
            <pc:sldMk cId="0" sldId="285"/>
            <ac:spMk id="3" creationId="{00000000-0000-0000-0000-000000000000}"/>
          </ac:spMkLst>
        </pc:spChg>
        <pc:picChg chg="del">
          <ac:chgData name="Merovich, Andrea Michelle Albert" userId="ae7b1b11-7fc9-461a-a9ca-585e42c51441" providerId="ADAL" clId="{E4AC6EE7-4657-4869-9191-3D2958AEA6D4}" dt="2023-05-15T17:07:06.146" v="79" actId="478"/>
          <ac:picMkLst>
            <pc:docMk/>
            <pc:sldMk cId="0" sldId="285"/>
            <ac:picMk id="2050" creationId="{00000000-0000-0000-0000-000000000000}"/>
          </ac:picMkLst>
        </pc:picChg>
      </pc:sldChg>
      <pc:sldChg chg="modSp mod">
        <pc:chgData name="Merovich, Andrea Michelle Albert" userId="ae7b1b11-7fc9-461a-a9ca-585e42c51441" providerId="ADAL" clId="{E4AC6EE7-4657-4869-9191-3D2958AEA6D4}" dt="2023-05-15T17:31:12.642" v="295" actId="207"/>
        <pc:sldMkLst>
          <pc:docMk/>
          <pc:sldMk cId="0" sldId="286"/>
        </pc:sldMkLst>
        <pc:spChg chg="mod">
          <ac:chgData name="Merovich, Andrea Michelle Albert" userId="ae7b1b11-7fc9-461a-a9ca-585e42c51441" providerId="ADAL" clId="{E4AC6EE7-4657-4869-9191-3D2958AEA6D4}" dt="2023-05-15T17:07:26.822" v="81" actId="2711"/>
          <ac:spMkLst>
            <pc:docMk/>
            <pc:sldMk cId="0" sldId="286"/>
            <ac:spMk id="2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31:12.642" v="295" actId="207"/>
          <ac:spMkLst>
            <pc:docMk/>
            <pc:sldMk cId="0" sldId="286"/>
            <ac:spMk id="3" creationId="{00000000-0000-0000-0000-000000000000}"/>
          </ac:spMkLst>
        </pc:spChg>
      </pc:sldChg>
      <pc:sldChg chg="delSp modSp mod">
        <pc:chgData name="Merovich, Andrea Michelle Albert" userId="ae7b1b11-7fc9-461a-a9ca-585e42c51441" providerId="ADAL" clId="{E4AC6EE7-4657-4869-9191-3D2958AEA6D4}" dt="2023-05-15T17:31:52.154" v="302" actId="255"/>
        <pc:sldMkLst>
          <pc:docMk/>
          <pc:sldMk cId="0" sldId="287"/>
        </pc:sldMkLst>
        <pc:spChg chg="mod">
          <ac:chgData name="Merovich, Andrea Michelle Albert" userId="ae7b1b11-7fc9-461a-a9ca-585e42c51441" providerId="ADAL" clId="{E4AC6EE7-4657-4869-9191-3D2958AEA6D4}" dt="2023-05-15T17:31:52.154" v="302" actId="255"/>
          <ac:spMkLst>
            <pc:docMk/>
            <pc:sldMk cId="0" sldId="287"/>
            <ac:spMk id="2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31:19.451" v="296" actId="207"/>
          <ac:spMkLst>
            <pc:docMk/>
            <pc:sldMk cId="0" sldId="287"/>
            <ac:spMk id="3" creationId="{00000000-0000-0000-0000-000000000000}"/>
          </ac:spMkLst>
        </pc:spChg>
        <pc:spChg chg="del">
          <ac:chgData name="Merovich, Andrea Michelle Albert" userId="ae7b1b11-7fc9-461a-a9ca-585e42c51441" providerId="ADAL" clId="{E4AC6EE7-4657-4869-9191-3D2958AEA6D4}" dt="2023-05-15T17:08:07.419" v="86" actId="478"/>
          <ac:spMkLst>
            <pc:docMk/>
            <pc:sldMk cId="0" sldId="287"/>
            <ac:spMk id="8" creationId="{00000000-0000-0000-0000-000000000000}"/>
          </ac:spMkLst>
        </pc:spChg>
      </pc:sldChg>
      <pc:sldChg chg="modSp mod">
        <pc:chgData name="Merovich, Andrea Michelle Albert" userId="ae7b1b11-7fc9-461a-a9ca-585e42c51441" providerId="ADAL" clId="{E4AC6EE7-4657-4869-9191-3D2958AEA6D4}" dt="2023-05-15T17:33:17.451" v="419" actId="1036"/>
        <pc:sldMkLst>
          <pc:docMk/>
          <pc:sldMk cId="0" sldId="289"/>
        </pc:sldMkLst>
        <pc:spChg chg="mod">
          <ac:chgData name="Merovich, Andrea Michelle Albert" userId="ae7b1b11-7fc9-461a-a9ca-585e42c51441" providerId="ADAL" clId="{E4AC6EE7-4657-4869-9191-3D2958AEA6D4}" dt="2023-05-15T17:33:08.886" v="379" actId="1035"/>
          <ac:spMkLst>
            <pc:docMk/>
            <pc:sldMk cId="0" sldId="289"/>
            <ac:spMk id="2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33:17.451" v="419" actId="1036"/>
          <ac:spMkLst>
            <pc:docMk/>
            <pc:sldMk cId="0" sldId="289"/>
            <ac:spMk id="3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32:40.102" v="339" actId="20577"/>
          <ac:spMkLst>
            <pc:docMk/>
            <pc:sldMk cId="0" sldId="289"/>
            <ac:spMk id="4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33:04.153" v="345" actId="14100"/>
          <ac:spMkLst>
            <pc:docMk/>
            <pc:sldMk cId="0" sldId="289"/>
            <ac:spMk id="16" creationId="{00000000-0000-0000-0000-000000000000}"/>
          </ac:spMkLst>
        </pc:spChg>
      </pc:sldChg>
      <pc:sldChg chg="addSp delSp modSp mod">
        <pc:chgData name="Merovich, Andrea Michelle Albert" userId="ae7b1b11-7fc9-461a-a9ca-585e42c51441" providerId="ADAL" clId="{E4AC6EE7-4657-4869-9191-3D2958AEA6D4}" dt="2023-05-15T17:33:36.067" v="491" actId="1036"/>
        <pc:sldMkLst>
          <pc:docMk/>
          <pc:sldMk cId="0" sldId="290"/>
        </pc:sldMkLst>
        <pc:spChg chg="add del mod">
          <ac:chgData name="Merovich, Andrea Michelle Albert" userId="ae7b1b11-7fc9-461a-a9ca-585e42c51441" providerId="ADAL" clId="{E4AC6EE7-4657-4869-9191-3D2958AEA6D4}" dt="2023-05-15T17:33:25.336" v="421" actId="478"/>
          <ac:spMkLst>
            <pc:docMk/>
            <pc:sldMk cId="0" sldId="290"/>
            <ac:spMk id="3" creationId="{B413EB36-1CB2-2576-E70D-B7955803641C}"/>
          </ac:spMkLst>
        </pc:spChg>
        <pc:spChg chg="mod">
          <ac:chgData name="Merovich, Andrea Michelle Albert" userId="ae7b1b11-7fc9-461a-a9ca-585e42c51441" providerId="ADAL" clId="{E4AC6EE7-4657-4869-9191-3D2958AEA6D4}" dt="2023-05-15T17:33:36.067" v="491" actId="1036"/>
          <ac:spMkLst>
            <pc:docMk/>
            <pc:sldMk cId="0" sldId="290"/>
            <ac:spMk id="7" creationId="{00000000-0000-0000-0000-000000000000}"/>
          </ac:spMkLst>
        </pc:spChg>
        <pc:picChg chg="del">
          <ac:chgData name="Merovich, Andrea Michelle Albert" userId="ae7b1b11-7fc9-461a-a9ca-585e42c51441" providerId="ADAL" clId="{E4AC6EE7-4657-4869-9191-3D2958AEA6D4}" dt="2023-05-15T17:33:23.251" v="420" actId="478"/>
          <ac:picMkLst>
            <pc:docMk/>
            <pc:sldMk cId="0" sldId="290"/>
            <ac:picMk id="1026" creationId="{00000000-0000-0000-0000-000000000000}"/>
          </ac:picMkLst>
        </pc:picChg>
      </pc:sldChg>
      <pc:sldChg chg="delSp modSp mod">
        <pc:chgData name="Merovich, Andrea Michelle Albert" userId="ae7b1b11-7fc9-461a-a9ca-585e42c51441" providerId="ADAL" clId="{E4AC6EE7-4657-4869-9191-3D2958AEA6D4}" dt="2023-05-15T17:32:25.558" v="327" actId="404"/>
        <pc:sldMkLst>
          <pc:docMk/>
          <pc:sldMk cId="0" sldId="291"/>
        </pc:sldMkLst>
        <pc:spChg chg="mod">
          <ac:chgData name="Merovich, Andrea Michelle Albert" userId="ae7b1b11-7fc9-461a-a9ca-585e42c51441" providerId="ADAL" clId="{E4AC6EE7-4657-4869-9191-3D2958AEA6D4}" dt="2023-05-15T17:32:21.134" v="326" actId="404"/>
          <ac:spMkLst>
            <pc:docMk/>
            <pc:sldMk cId="0" sldId="291"/>
            <ac:spMk id="2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32:25.558" v="327" actId="404"/>
          <ac:spMkLst>
            <pc:docMk/>
            <pc:sldMk cId="0" sldId="291"/>
            <ac:spMk id="3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32:11.060" v="324" actId="20577"/>
          <ac:spMkLst>
            <pc:docMk/>
            <pc:sldMk cId="0" sldId="291"/>
            <ac:spMk id="4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32:16.627" v="325" actId="404"/>
          <ac:spMkLst>
            <pc:docMk/>
            <pc:sldMk cId="0" sldId="291"/>
            <ac:spMk id="11" creationId="{00000000-0000-0000-0000-000000000000}"/>
          </ac:spMkLst>
        </pc:spChg>
        <pc:spChg chg="del">
          <ac:chgData name="Merovich, Andrea Michelle Albert" userId="ae7b1b11-7fc9-461a-a9ca-585e42c51441" providerId="ADAL" clId="{E4AC6EE7-4657-4869-9191-3D2958AEA6D4}" dt="2023-05-15T17:08:11.365" v="87" actId="478"/>
          <ac:spMkLst>
            <pc:docMk/>
            <pc:sldMk cId="0" sldId="291"/>
            <ac:spMk id="12" creationId="{00000000-0000-0000-0000-000000000000}"/>
          </ac:spMkLst>
        </pc:spChg>
      </pc:sldChg>
      <pc:sldChg chg="modSp">
        <pc:chgData name="Merovich, Andrea Michelle Albert" userId="ae7b1b11-7fc9-461a-a9ca-585e42c51441" providerId="ADAL" clId="{E4AC6EE7-4657-4869-9191-3D2958AEA6D4}" dt="2023-05-15T17:06:42.502" v="76" actId="2711"/>
        <pc:sldMkLst>
          <pc:docMk/>
          <pc:sldMk cId="0" sldId="292"/>
        </pc:sldMkLst>
        <pc:graphicFrameChg chg="mod">
          <ac:chgData name="Merovich, Andrea Michelle Albert" userId="ae7b1b11-7fc9-461a-a9ca-585e42c51441" providerId="ADAL" clId="{E4AC6EE7-4657-4869-9191-3D2958AEA6D4}" dt="2023-05-15T17:06:42.502" v="76" actId="2711"/>
          <ac:graphicFrameMkLst>
            <pc:docMk/>
            <pc:sldMk cId="0" sldId="292"/>
            <ac:graphicFrameMk id="16" creationId="{00000000-0000-0000-0000-000000000000}"/>
          </ac:graphicFrameMkLst>
        </pc:graphicFrameChg>
      </pc:sldChg>
      <pc:sldChg chg="modSp">
        <pc:chgData name="Merovich, Andrea Michelle Albert" userId="ae7b1b11-7fc9-461a-a9ca-585e42c51441" providerId="ADAL" clId="{E4AC6EE7-4657-4869-9191-3D2958AEA6D4}" dt="2023-05-15T17:07:03.046" v="78" actId="2711"/>
        <pc:sldMkLst>
          <pc:docMk/>
          <pc:sldMk cId="0" sldId="293"/>
        </pc:sldMkLst>
        <pc:graphicFrameChg chg="mod">
          <ac:chgData name="Merovich, Andrea Michelle Albert" userId="ae7b1b11-7fc9-461a-a9ca-585e42c51441" providerId="ADAL" clId="{E4AC6EE7-4657-4869-9191-3D2958AEA6D4}" dt="2023-05-15T17:07:03.046" v="78" actId="2711"/>
          <ac:graphicFrameMkLst>
            <pc:docMk/>
            <pc:sldMk cId="0" sldId="293"/>
            <ac:graphicFrameMk id="6" creationId="{00000000-0000-0000-0000-000000000000}"/>
          </ac:graphicFrameMkLst>
        </pc:graphicFrameChg>
      </pc:sldChg>
      <pc:sldChg chg="modSp">
        <pc:chgData name="Merovich, Andrea Michelle Albert" userId="ae7b1b11-7fc9-461a-a9ca-585e42c51441" providerId="ADAL" clId="{E4AC6EE7-4657-4869-9191-3D2958AEA6D4}" dt="2023-05-15T17:19:11.254" v="148" actId="2710"/>
        <pc:sldMkLst>
          <pc:docMk/>
          <pc:sldMk cId="0" sldId="294"/>
        </pc:sldMkLst>
        <pc:graphicFrameChg chg="mod">
          <ac:chgData name="Merovich, Andrea Michelle Albert" userId="ae7b1b11-7fc9-461a-a9ca-585e42c51441" providerId="ADAL" clId="{E4AC6EE7-4657-4869-9191-3D2958AEA6D4}" dt="2023-05-15T17:19:11.254" v="148" actId="2710"/>
          <ac:graphicFrameMkLst>
            <pc:docMk/>
            <pc:sldMk cId="0" sldId="294"/>
            <ac:graphicFrameMk id="6" creationId="{00000000-0000-0000-0000-000000000000}"/>
          </ac:graphicFrameMkLst>
        </pc:graphicFrameChg>
      </pc:sldChg>
      <pc:sldChg chg="modSp">
        <pc:chgData name="Merovich, Andrea Michelle Albert" userId="ae7b1b11-7fc9-461a-a9ca-585e42c51441" providerId="ADAL" clId="{E4AC6EE7-4657-4869-9191-3D2958AEA6D4}" dt="2023-05-15T17:07:45.295" v="83" actId="2711"/>
        <pc:sldMkLst>
          <pc:docMk/>
          <pc:sldMk cId="0" sldId="295"/>
        </pc:sldMkLst>
        <pc:graphicFrameChg chg="mod">
          <ac:chgData name="Merovich, Andrea Michelle Albert" userId="ae7b1b11-7fc9-461a-a9ca-585e42c51441" providerId="ADAL" clId="{E4AC6EE7-4657-4869-9191-3D2958AEA6D4}" dt="2023-05-15T17:07:45.295" v="83" actId="2711"/>
          <ac:graphicFrameMkLst>
            <pc:docMk/>
            <pc:sldMk cId="0" sldId="295"/>
            <ac:graphicFrameMk id="6" creationId="{00000000-0000-0000-0000-000000000000}"/>
          </ac:graphicFrameMkLst>
        </pc:graphicFrameChg>
      </pc:sldChg>
      <pc:sldChg chg="modSp mod">
        <pc:chgData name="Merovich, Andrea Michelle Albert" userId="ae7b1b11-7fc9-461a-a9ca-585e42c51441" providerId="ADAL" clId="{E4AC6EE7-4657-4869-9191-3D2958AEA6D4}" dt="2023-05-15T17:27:35.809" v="248" actId="207"/>
        <pc:sldMkLst>
          <pc:docMk/>
          <pc:sldMk cId="0" sldId="296"/>
        </pc:sldMkLst>
        <pc:spChg chg="mod">
          <ac:chgData name="Merovich, Andrea Michelle Albert" userId="ae7b1b11-7fc9-461a-a9ca-585e42c51441" providerId="ADAL" clId="{E4AC6EE7-4657-4869-9191-3D2958AEA6D4}" dt="2023-05-15T17:27:35.809" v="248" actId="207"/>
          <ac:spMkLst>
            <pc:docMk/>
            <pc:sldMk cId="0" sldId="296"/>
            <ac:spMk id="2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18:25.929" v="141" actId="6549"/>
          <ac:spMkLst>
            <pc:docMk/>
            <pc:sldMk cId="0" sldId="296"/>
            <ac:spMk id="8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18:24.146" v="140" actId="6549"/>
          <ac:spMkLst>
            <pc:docMk/>
            <pc:sldMk cId="0" sldId="296"/>
            <ac:spMk id="9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18:23.079" v="139" actId="6549"/>
          <ac:spMkLst>
            <pc:docMk/>
            <pc:sldMk cId="0" sldId="296"/>
            <ac:spMk id="14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18:21.760" v="138" actId="6549"/>
          <ac:spMkLst>
            <pc:docMk/>
            <pc:sldMk cId="0" sldId="296"/>
            <ac:spMk id="17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18:20.302" v="137" actId="6549"/>
          <ac:spMkLst>
            <pc:docMk/>
            <pc:sldMk cId="0" sldId="296"/>
            <ac:spMk id="18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17:45.743" v="136" actId="20577"/>
          <ac:spMkLst>
            <pc:docMk/>
            <pc:sldMk cId="0" sldId="296"/>
            <ac:spMk id="19" creationId="{00000000-0000-0000-0000-000000000000}"/>
          </ac:spMkLst>
        </pc:spChg>
      </pc:sldChg>
      <pc:sldChg chg="modSp mod">
        <pc:chgData name="Merovich, Andrea Michelle Albert" userId="ae7b1b11-7fc9-461a-a9ca-585e42c51441" providerId="ADAL" clId="{E4AC6EE7-4657-4869-9191-3D2958AEA6D4}" dt="2023-05-15T17:27:27.007" v="247" actId="255"/>
        <pc:sldMkLst>
          <pc:docMk/>
          <pc:sldMk cId="4053270292" sldId="297"/>
        </pc:sldMkLst>
        <pc:spChg chg="mod">
          <ac:chgData name="Merovich, Andrea Michelle Albert" userId="ae7b1b11-7fc9-461a-a9ca-585e42c51441" providerId="ADAL" clId="{E4AC6EE7-4657-4869-9191-3D2958AEA6D4}" dt="2023-05-15T17:27:13.787" v="245" actId="207"/>
          <ac:spMkLst>
            <pc:docMk/>
            <pc:sldMk cId="4053270292" sldId="297"/>
            <ac:spMk id="2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17:24.134" v="133" actId="2710"/>
          <ac:spMkLst>
            <pc:docMk/>
            <pc:sldMk cId="4053270292" sldId="297"/>
            <ac:spMk id="6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27:27.007" v="247" actId="255"/>
          <ac:spMkLst>
            <pc:docMk/>
            <pc:sldMk cId="4053270292" sldId="297"/>
            <ac:spMk id="12" creationId="{00000000-0000-0000-0000-000000000000}"/>
          </ac:spMkLst>
        </pc:spChg>
      </pc:sldChg>
      <pc:sldChg chg="modSp mod">
        <pc:chgData name="Merovich, Andrea Michelle Albert" userId="ae7b1b11-7fc9-461a-a9ca-585e42c51441" providerId="ADAL" clId="{E4AC6EE7-4657-4869-9191-3D2958AEA6D4}" dt="2023-05-15T17:15:29.691" v="112" actId="2710"/>
        <pc:sldMkLst>
          <pc:docMk/>
          <pc:sldMk cId="2642396057" sldId="299"/>
        </pc:sldMkLst>
        <pc:spChg chg="mod">
          <ac:chgData name="Merovich, Andrea Michelle Albert" userId="ae7b1b11-7fc9-461a-a9ca-585e42c51441" providerId="ADAL" clId="{E4AC6EE7-4657-4869-9191-3D2958AEA6D4}" dt="2023-05-15T17:15:29.691" v="112" actId="2710"/>
          <ac:spMkLst>
            <pc:docMk/>
            <pc:sldMk cId="2642396057" sldId="299"/>
            <ac:spMk id="6146" creationId="{00000000-0000-0000-0000-000000000000}"/>
          </ac:spMkLst>
        </pc:spChg>
      </pc:sldChg>
      <pc:sldChg chg="modSp mod">
        <pc:chgData name="Merovich, Andrea Michelle Albert" userId="ae7b1b11-7fc9-461a-a9ca-585e42c51441" providerId="ADAL" clId="{E4AC6EE7-4657-4869-9191-3D2958AEA6D4}" dt="2023-05-15T17:30:47.598" v="292" actId="255"/>
        <pc:sldMkLst>
          <pc:docMk/>
          <pc:sldMk cId="2756618755" sldId="306"/>
        </pc:sldMkLst>
        <pc:spChg chg="mod">
          <ac:chgData name="Merovich, Andrea Michelle Albert" userId="ae7b1b11-7fc9-461a-a9ca-585e42c51441" providerId="ADAL" clId="{E4AC6EE7-4657-4869-9191-3D2958AEA6D4}" dt="2023-05-15T17:30:37.387" v="289" actId="207"/>
          <ac:spMkLst>
            <pc:docMk/>
            <pc:sldMk cId="2756618755" sldId="306"/>
            <ac:spMk id="2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30:41.931" v="291" actId="1076"/>
          <ac:spMkLst>
            <pc:docMk/>
            <pc:sldMk cId="2756618755" sldId="306"/>
            <ac:spMk id="4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30:47.598" v="292" actId="255"/>
          <ac:spMkLst>
            <pc:docMk/>
            <pc:sldMk cId="2756618755" sldId="306"/>
            <ac:spMk id="6" creationId="{00000000-0000-0000-0000-000000000000}"/>
          </ac:spMkLst>
        </pc:spChg>
      </pc:sldChg>
      <pc:sldChg chg="delSp modSp mod">
        <pc:chgData name="Merovich, Andrea Michelle Albert" userId="ae7b1b11-7fc9-461a-a9ca-585e42c51441" providerId="ADAL" clId="{E4AC6EE7-4657-4869-9191-3D2958AEA6D4}" dt="2023-05-15T17:26:28.288" v="236" actId="255"/>
        <pc:sldMkLst>
          <pc:docMk/>
          <pc:sldMk cId="2011427630" sldId="318"/>
        </pc:sldMkLst>
        <pc:spChg chg="mod">
          <ac:chgData name="Merovich, Andrea Michelle Albert" userId="ae7b1b11-7fc9-461a-a9ca-585e42c51441" providerId="ADAL" clId="{E4AC6EE7-4657-4869-9191-3D2958AEA6D4}" dt="2023-05-15T17:26:07.290" v="233" actId="207"/>
          <ac:spMkLst>
            <pc:docMk/>
            <pc:sldMk cId="2011427630" sldId="318"/>
            <ac:spMk id="2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26:28.288" v="236" actId="255"/>
          <ac:spMkLst>
            <pc:docMk/>
            <pc:sldMk cId="2011427630" sldId="318"/>
            <ac:spMk id="3" creationId="{00000000-0000-0000-0000-000000000000}"/>
          </ac:spMkLst>
        </pc:spChg>
        <pc:spChg chg="del">
          <ac:chgData name="Merovich, Andrea Michelle Albert" userId="ae7b1b11-7fc9-461a-a9ca-585e42c51441" providerId="ADAL" clId="{E4AC6EE7-4657-4869-9191-3D2958AEA6D4}" dt="2023-05-15T17:02:44.154" v="51" actId="478"/>
          <ac:spMkLst>
            <pc:docMk/>
            <pc:sldMk cId="2011427630" sldId="318"/>
            <ac:spMk id="5" creationId="{00000000-0000-0000-0000-000000000000}"/>
          </ac:spMkLst>
        </pc:spChg>
      </pc:sldChg>
      <pc:sldChg chg="modSp mod">
        <pc:chgData name="Merovich, Andrea Michelle Albert" userId="ae7b1b11-7fc9-461a-a9ca-585e42c51441" providerId="ADAL" clId="{E4AC6EE7-4657-4869-9191-3D2958AEA6D4}" dt="2023-05-15T17:26:41.904" v="244" actId="20577"/>
        <pc:sldMkLst>
          <pc:docMk/>
          <pc:sldMk cId="1394382572" sldId="319"/>
        </pc:sldMkLst>
        <pc:spChg chg="mod">
          <ac:chgData name="Merovich, Andrea Michelle Albert" userId="ae7b1b11-7fc9-461a-a9ca-585e42c51441" providerId="ADAL" clId="{E4AC6EE7-4657-4869-9191-3D2958AEA6D4}" dt="2023-05-15T17:26:41.904" v="244" actId="20577"/>
          <ac:spMkLst>
            <pc:docMk/>
            <pc:sldMk cId="1394382572" sldId="319"/>
            <ac:spMk id="2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17:08.192" v="129" actId="2710"/>
          <ac:spMkLst>
            <pc:docMk/>
            <pc:sldMk cId="1394382572" sldId="319"/>
            <ac:spMk id="3" creationId="{00000000-0000-0000-0000-000000000000}"/>
          </ac:spMkLst>
        </pc:spChg>
      </pc:sldChg>
      <pc:sldChg chg="delSp modSp mod">
        <pc:chgData name="Merovich, Andrea Michelle Albert" userId="ae7b1b11-7fc9-461a-a9ca-585e42c51441" providerId="ADAL" clId="{E4AC6EE7-4657-4869-9191-3D2958AEA6D4}" dt="2023-05-15T17:14:19.219" v="104" actId="478"/>
        <pc:sldMkLst>
          <pc:docMk/>
          <pc:sldMk cId="2995938998" sldId="320"/>
        </pc:sldMkLst>
        <pc:spChg chg="del">
          <ac:chgData name="Merovich, Andrea Michelle Albert" userId="ae7b1b11-7fc9-461a-a9ca-585e42c51441" providerId="ADAL" clId="{E4AC6EE7-4657-4869-9191-3D2958AEA6D4}" dt="2023-05-15T17:14:19.219" v="104" actId="478"/>
          <ac:spMkLst>
            <pc:docMk/>
            <pc:sldMk cId="2995938998" sldId="320"/>
            <ac:spMk id="5" creationId="{00000000-0000-0000-0000-000000000000}"/>
          </ac:spMkLst>
        </pc:spChg>
        <pc:spChg chg="del">
          <ac:chgData name="Merovich, Andrea Michelle Albert" userId="ae7b1b11-7fc9-461a-a9ca-585e42c51441" providerId="ADAL" clId="{E4AC6EE7-4657-4869-9191-3D2958AEA6D4}" dt="2023-05-15T17:10:32.268" v="91" actId="478"/>
          <ac:spMkLst>
            <pc:docMk/>
            <pc:sldMk cId="2995938998" sldId="320"/>
            <ac:spMk id="6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6:57:29.303" v="1" actId="2711"/>
          <ac:spMkLst>
            <pc:docMk/>
            <pc:sldMk cId="2995938998" sldId="320"/>
            <ac:spMk id="7" creationId="{00000000-0000-0000-0000-000000000000}"/>
          </ac:spMkLst>
        </pc:spChg>
      </pc:sldChg>
      <pc:sldChg chg="delSp modSp mod">
        <pc:chgData name="Merovich, Andrea Michelle Albert" userId="ae7b1b11-7fc9-461a-a9ca-585e42c51441" providerId="ADAL" clId="{E4AC6EE7-4657-4869-9191-3D2958AEA6D4}" dt="2023-05-15T17:15:22.206" v="111" actId="478"/>
        <pc:sldMkLst>
          <pc:docMk/>
          <pc:sldMk cId="3353725982" sldId="321"/>
        </pc:sldMkLst>
        <pc:spChg chg="del">
          <ac:chgData name="Merovich, Andrea Michelle Albert" userId="ae7b1b11-7fc9-461a-a9ca-585e42c51441" providerId="ADAL" clId="{E4AC6EE7-4657-4869-9191-3D2958AEA6D4}" dt="2023-05-15T17:15:22.206" v="111" actId="478"/>
          <ac:spMkLst>
            <pc:docMk/>
            <pc:sldMk cId="3353725982" sldId="321"/>
            <ac:spMk id="5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15:18.899" v="110" actId="2710"/>
          <ac:spMkLst>
            <pc:docMk/>
            <pc:sldMk cId="3353725982" sldId="321"/>
            <ac:spMk id="6" creationId="{00000000-0000-0000-0000-000000000000}"/>
          </ac:spMkLst>
        </pc:spChg>
      </pc:sldChg>
      <pc:sldChg chg="delSp modSp mod">
        <pc:chgData name="Merovich, Andrea Michelle Albert" userId="ae7b1b11-7fc9-461a-a9ca-585e42c51441" providerId="ADAL" clId="{E4AC6EE7-4657-4869-9191-3D2958AEA6D4}" dt="2023-05-15T17:16:44.780" v="125" actId="2710"/>
        <pc:sldMkLst>
          <pc:docMk/>
          <pc:sldMk cId="1843393022" sldId="322"/>
        </pc:sldMkLst>
        <pc:spChg chg="del">
          <ac:chgData name="Merovich, Andrea Michelle Albert" userId="ae7b1b11-7fc9-461a-a9ca-585e42c51441" providerId="ADAL" clId="{E4AC6EE7-4657-4869-9191-3D2958AEA6D4}" dt="2023-05-15T17:16:39.710" v="124" actId="478"/>
          <ac:spMkLst>
            <pc:docMk/>
            <pc:sldMk cId="1843393022" sldId="322"/>
            <ac:spMk id="5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16:44.780" v="125" actId="2710"/>
          <ac:spMkLst>
            <pc:docMk/>
            <pc:sldMk cId="1843393022" sldId="322"/>
            <ac:spMk id="6" creationId="{00000000-0000-0000-0000-000000000000}"/>
          </ac:spMkLst>
        </pc:spChg>
      </pc:sldChg>
      <pc:sldChg chg="delSp modSp mod">
        <pc:chgData name="Merovich, Andrea Michelle Albert" userId="ae7b1b11-7fc9-461a-a9ca-585e42c51441" providerId="ADAL" clId="{E4AC6EE7-4657-4869-9191-3D2958AEA6D4}" dt="2023-05-15T17:17:16.757" v="131" actId="2710"/>
        <pc:sldMkLst>
          <pc:docMk/>
          <pc:sldMk cId="1202871612" sldId="323"/>
        </pc:sldMkLst>
        <pc:spChg chg="del">
          <ac:chgData name="Merovich, Andrea Michelle Albert" userId="ae7b1b11-7fc9-461a-a9ca-585e42c51441" providerId="ADAL" clId="{E4AC6EE7-4657-4869-9191-3D2958AEA6D4}" dt="2023-05-15T17:17:12.391" v="130" actId="478"/>
          <ac:spMkLst>
            <pc:docMk/>
            <pc:sldMk cId="1202871612" sldId="323"/>
            <ac:spMk id="5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17:16.757" v="131" actId="2710"/>
          <ac:spMkLst>
            <pc:docMk/>
            <pc:sldMk cId="1202871612" sldId="323"/>
            <ac:spMk id="6" creationId="{00000000-0000-0000-0000-000000000000}"/>
          </ac:spMkLst>
        </pc:spChg>
      </pc:sldChg>
      <pc:sldChg chg="modSp mod">
        <pc:chgData name="Merovich, Andrea Michelle Albert" userId="ae7b1b11-7fc9-461a-a9ca-585e42c51441" providerId="ADAL" clId="{E4AC6EE7-4657-4869-9191-3D2958AEA6D4}" dt="2023-05-15T17:22:36.720" v="170" actId="14100"/>
        <pc:sldMkLst>
          <pc:docMk/>
          <pc:sldMk cId="4212490020" sldId="324"/>
        </pc:sldMkLst>
        <pc:spChg chg="mod">
          <ac:chgData name="Merovich, Andrea Michelle Albert" userId="ae7b1b11-7fc9-461a-a9ca-585e42c51441" providerId="ADAL" clId="{E4AC6EE7-4657-4869-9191-3D2958AEA6D4}" dt="2023-05-15T16:59:06.088" v="16" actId="2711"/>
          <ac:spMkLst>
            <pc:docMk/>
            <pc:sldMk cId="4212490020" sldId="324"/>
            <ac:spMk id="2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22:36.720" v="170" actId="14100"/>
          <ac:spMkLst>
            <pc:docMk/>
            <pc:sldMk cId="4212490020" sldId="324"/>
            <ac:spMk id="3" creationId="{00000000-0000-0000-0000-000000000000}"/>
          </ac:spMkLst>
        </pc:spChg>
      </pc:sldChg>
      <pc:sldChg chg="modSp mod">
        <pc:chgData name="Merovich, Andrea Michelle Albert" userId="ae7b1b11-7fc9-461a-a9ca-585e42c51441" providerId="ADAL" clId="{E4AC6EE7-4657-4869-9191-3D2958AEA6D4}" dt="2023-05-15T17:07:52.085" v="84" actId="2711"/>
        <pc:sldMkLst>
          <pc:docMk/>
          <pc:sldMk cId="2784242081" sldId="325"/>
        </pc:sldMkLst>
        <pc:spChg chg="mod">
          <ac:chgData name="Merovich, Andrea Michelle Albert" userId="ae7b1b11-7fc9-461a-a9ca-585e42c51441" providerId="ADAL" clId="{E4AC6EE7-4657-4869-9191-3D2958AEA6D4}" dt="2023-05-15T17:07:52.085" v="84" actId="2711"/>
          <ac:spMkLst>
            <pc:docMk/>
            <pc:sldMk cId="2784242081" sldId="325"/>
            <ac:spMk id="6" creationId="{00000000-0000-0000-0000-000000000000}"/>
          </ac:spMkLst>
        </pc:spChg>
      </pc:sldChg>
      <pc:sldChg chg="modSp mod">
        <pc:chgData name="Merovich, Andrea Michelle Albert" userId="ae7b1b11-7fc9-461a-a9ca-585e42c51441" providerId="ADAL" clId="{E4AC6EE7-4657-4869-9191-3D2958AEA6D4}" dt="2023-05-15T17:26:02.875" v="232" actId="207"/>
        <pc:sldMkLst>
          <pc:docMk/>
          <pc:sldMk cId="3880377527" sldId="326"/>
        </pc:sldMkLst>
        <pc:spChg chg="mod">
          <ac:chgData name="Merovich, Andrea Michelle Albert" userId="ae7b1b11-7fc9-461a-a9ca-585e42c51441" providerId="ADAL" clId="{E4AC6EE7-4657-4869-9191-3D2958AEA6D4}" dt="2023-05-15T17:26:02.875" v="232" actId="207"/>
          <ac:spMkLst>
            <pc:docMk/>
            <pc:sldMk cId="3880377527" sldId="326"/>
            <ac:spMk id="2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02:35.087" v="49" actId="2711"/>
          <ac:spMkLst>
            <pc:docMk/>
            <pc:sldMk cId="3880377527" sldId="326"/>
            <ac:spMk id="3" creationId="{00000000-0000-0000-0000-000000000000}"/>
          </ac:spMkLst>
        </pc:spChg>
      </pc:sldChg>
      <pc:sldMasterChg chg="modSp mod modSldLayout">
        <pc:chgData name="Merovich, Andrea Michelle Albert" userId="ae7b1b11-7fc9-461a-a9ca-585e42c51441" providerId="ADAL" clId="{E4AC6EE7-4657-4869-9191-3D2958AEA6D4}" dt="2023-05-15T17:35:11.995" v="495" actId="6549"/>
        <pc:sldMasterMkLst>
          <pc:docMk/>
          <pc:sldMasterMk cId="0" sldId="2147483651"/>
        </pc:sldMasterMkLst>
        <pc:spChg chg="mod">
          <ac:chgData name="Merovich, Andrea Michelle Albert" userId="ae7b1b11-7fc9-461a-a9ca-585e42c51441" providerId="ADAL" clId="{E4AC6EE7-4657-4869-9191-3D2958AEA6D4}" dt="2023-05-15T17:35:11.995" v="495" actId="6549"/>
          <ac:spMkLst>
            <pc:docMk/>
            <pc:sldMasterMk cId="0" sldId="2147483651"/>
            <ac:spMk id="13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34:58.742" v="492" actId="2711"/>
          <ac:spMkLst>
            <pc:docMk/>
            <pc:sldMasterMk cId="0" sldId="2147483651"/>
            <ac:spMk id="15" creationId="{00000000-0000-0000-0000-000000000000}"/>
          </ac:spMkLst>
        </pc:spChg>
        <pc:spChg chg="mod">
          <ac:chgData name="Merovich, Andrea Michelle Albert" userId="ae7b1b11-7fc9-461a-a9ca-585e42c51441" providerId="ADAL" clId="{E4AC6EE7-4657-4869-9191-3D2958AEA6D4}" dt="2023-05-15T17:13:23.915" v="103" actId="2711"/>
          <ac:spMkLst>
            <pc:docMk/>
            <pc:sldMasterMk cId="0" sldId="2147483651"/>
            <ac:spMk id="1028" creationId="{00000000-0000-0000-0000-000000000000}"/>
          </ac:spMkLst>
        </pc:spChg>
        <pc:sldLayoutChg chg="modSp">
          <pc:chgData name="Merovich, Andrea Michelle Albert" userId="ae7b1b11-7fc9-461a-a9ca-585e42c51441" providerId="ADAL" clId="{E4AC6EE7-4657-4869-9191-3D2958AEA6D4}" dt="2023-05-15T17:11:12.352" v="93" actId="2711"/>
          <pc:sldLayoutMkLst>
            <pc:docMk/>
            <pc:sldMasterMk cId="0" sldId="2147483651"/>
            <pc:sldLayoutMk cId="0" sldId="2147483835"/>
          </pc:sldLayoutMkLst>
          <pc:spChg chg="mod">
            <ac:chgData name="Merovich, Andrea Michelle Albert" userId="ae7b1b11-7fc9-461a-a9ca-585e42c51441" providerId="ADAL" clId="{E4AC6EE7-4657-4869-9191-3D2958AEA6D4}" dt="2023-05-15T17:10:59.949" v="92" actId="2711"/>
            <ac:spMkLst>
              <pc:docMk/>
              <pc:sldMasterMk cId="0" sldId="2147483651"/>
              <pc:sldLayoutMk cId="0" sldId="2147483835"/>
              <ac:spMk id="2" creationId="{00000000-0000-0000-0000-000000000000}"/>
            </ac:spMkLst>
          </pc:spChg>
          <pc:spChg chg="mod">
            <ac:chgData name="Merovich, Andrea Michelle Albert" userId="ae7b1b11-7fc9-461a-a9ca-585e42c51441" providerId="ADAL" clId="{E4AC6EE7-4657-4869-9191-3D2958AEA6D4}" dt="2023-05-15T17:11:12.352" v="93" actId="2711"/>
            <ac:spMkLst>
              <pc:docMk/>
              <pc:sldMasterMk cId="0" sldId="2147483651"/>
              <pc:sldLayoutMk cId="0" sldId="2147483835"/>
              <ac:spMk id="3" creationId="{00000000-0000-0000-0000-000000000000}"/>
            </ac:spMkLst>
          </pc:spChg>
        </pc:sldLayoutChg>
        <pc:sldLayoutChg chg="modSp">
          <pc:chgData name="Merovich, Andrea Michelle Albert" userId="ae7b1b11-7fc9-461a-a9ca-585e42c51441" providerId="ADAL" clId="{E4AC6EE7-4657-4869-9191-3D2958AEA6D4}" dt="2023-05-15T17:11:26.049" v="94" actId="2711"/>
          <pc:sldLayoutMkLst>
            <pc:docMk/>
            <pc:sldMasterMk cId="0" sldId="2147483651"/>
            <pc:sldLayoutMk cId="0" sldId="2147483836"/>
          </pc:sldLayoutMkLst>
          <pc:spChg chg="mod">
            <ac:chgData name="Merovich, Andrea Michelle Albert" userId="ae7b1b11-7fc9-461a-a9ca-585e42c51441" providerId="ADAL" clId="{E4AC6EE7-4657-4869-9191-3D2958AEA6D4}" dt="2023-05-15T17:11:26.049" v="94" actId="2711"/>
            <ac:spMkLst>
              <pc:docMk/>
              <pc:sldMasterMk cId="0" sldId="2147483651"/>
              <pc:sldLayoutMk cId="0" sldId="2147483836"/>
              <ac:spMk id="2" creationId="{00000000-0000-0000-0000-000000000000}"/>
            </ac:spMkLst>
          </pc:spChg>
        </pc:sldLayoutChg>
        <pc:sldLayoutChg chg="modSp">
          <pc:chgData name="Merovich, Andrea Michelle Albert" userId="ae7b1b11-7fc9-461a-a9ca-585e42c51441" providerId="ADAL" clId="{E4AC6EE7-4657-4869-9191-3D2958AEA6D4}" dt="2023-05-15T17:11:36.984" v="95" actId="2711"/>
          <pc:sldLayoutMkLst>
            <pc:docMk/>
            <pc:sldMasterMk cId="0" sldId="2147483651"/>
            <pc:sldLayoutMk cId="0" sldId="2147483837"/>
          </pc:sldLayoutMkLst>
          <pc:spChg chg="mod">
            <ac:chgData name="Merovich, Andrea Michelle Albert" userId="ae7b1b11-7fc9-461a-a9ca-585e42c51441" providerId="ADAL" clId="{E4AC6EE7-4657-4869-9191-3D2958AEA6D4}" dt="2023-05-15T17:11:36.984" v="95" actId="2711"/>
            <ac:spMkLst>
              <pc:docMk/>
              <pc:sldMasterMk cId="0" sldId="2147483651"/>
              <pc:sldLayoutMk cId="0" sldId="2147483837"/>
              <ac:spMk id="4" creationId="{00000000-0000-0000-0000-000000000000}"/>
            </ac:spMkLst>
          </pc:spChg>
        </pc:sldLayoutChg>
        <pc:sldLayoutChg chg="modSp">
          <pc:chgData name="Merovich, Andrea Michelle Albert" userId="ae7b1b11-7fc9-461a-a9ca-585e42c51441" providerId="ADAL" clId="{E4AC6EE7-4657-4869-9191-3D2958AEA6D4}" dt="2023-05-15T17:11:50.627" v="96" actId="2711"/>
          <pc:sldLayoutMkLst>
            <pc:docMk/>
            <pc:sldMasterMk cId="0" sldId="2147483651"/>
            <pc:sldLayoutMk cId="0" sldId="2147483838"/>
          </pc:sldLayoutMkLst>
          <pc:spChg chg="mod">
            <ac:chgData name="Merovich, Andrea Michelle Albert" userId="ae7b1b11-7fc9-461a-a9ca-585e42c51441" providerId="ADAL" clId="{E4AC6EE7-4657-4869-9191-3D2958AEA6D4}" dt="2023-05-15T17:11:50.627" v="96" actId="2711"/>
            <ac:spMkLst>
              <pc:docMk/>
              <pc:sldMasterMk cId="0" sldId="2147483651"/>
              <pc:sldLayoutMk cId="0" sldId="2147483838"/>
              <ac:spMk id="6" creationId="{00000000-0000-0000-0000-000000000000}"/>
            </ac:spMkLst>
          </pc:spChg>
        </pc:sldLayoutChg>
        <pc:sldLayoutChg chg="modSp">
          <pc:chgData name="Merovich, Andrea Michelle Albert" userId="ae7b1b11-7fc9-461a-a9ca-585e42c51441" providerId="ADAL" clId="{E4AC6EE7-4657-4869-9191-3D2958AEA6D4}" dt="2023-05-15T17:12:32.251" v="99" actId="2711"/>
          <pc:sldLayoutMkLst>
            <pc:docMk/>
            <pc:sldMasterMk cId="0" sldId="2147483651"/>
            <pc:sldLayoutMk cId="0" sldId="2147483839"/>
          </pc:sldLayoutMkLst>
          <pc:spChg chg="mod">
            <ac:chgData name="Merovich, Andrea Michelle Albert" userId="ae7b1b11-7fc9-461a-a9ca-585e42c51441" providerId="ADAL" clId="{E4AC6EE7-4657-4869-9191-3D2958AEA6D4}" dt="2023-05-15T17:12:32.251" v="99" actId="2711"/>
            <ac:spMkLst>
              <pc:docMk/>
              <pc:sldMasterMk cId="0" sldId="2147483651"/>
              <pc:sldLayoutMk cId="0" sldId="2147483839"/>
              <ac:spMk id="2" creationId="{00000000-0000-0000-0000-000000000000}"/>
            </ac:spMkLst>
          </pc:spChg>
        </pc:sldLayoutChg>
        <pc:sldLayoutChg chg="modSp">
          <pc:chgData name="Merovich, Andrea Michelle Albert" userId="ae7b1b11-7fc9-461a-a9ca-585e42c51441" providerId="ADAL" clId="{E4AC6EE7-4657-4869-9191-3D2958AEA6D4}" dt="2023-05-15T17:12:45.036" v="100" actId="2711"/>
          <pc:sldLayoutMkLst>
            <pc:docMk/>
            <pc:sldMasterMk cId="0" sldId="2147483651"/>
            <pc:sldLayoutMk cId="0" sldId="2147483841"/>
          </pc:sldLayoutMkLst>
          <pc:spChg chg="mod">
            <ac:chgData name="Merovich, Andrea Michelle Albert" userId="ae7b1b11-7fc9-461a-a9ca-585e42c51441" providerId="ADAL" clId="{E4AC6EE7-4657-4869-9191-3D2958AEA6D4}" dt="2023-05-15T17:12:45.036" v="100" actId="2711"/>
            <ac:spMkLst>
              <pc:docMk/>
              <pc:sldMasterMk cId="0" sldId="2147483651"/>
              <pc:sldLayoutMk cId="0" sldId="2147483841"/>
              <ac:spMk id="3" creationId="{00000000-0000-0000-0000-000000000000}"/>
            </ac:spMkLst>
          </pc:spChg>
        </pc:sldLayoutChg>
        <pc:sldLayoutChg chg="modSp">
          <pc:chgData name="Merovich, Andrea Michelle Albert" userId="ae7b1b11-7fc9-461a-a9ca-585e42c51441" providerId="ADAL" clId="{E4AC6EE7-4657-4869-9191-3D2958AEA6D4}" dt="2023-05-15T17:13:00.696" v="101" actId="2711"/>
          <pc:sldLayoutMkLst>
            <pc:docMk/>
            <pc:sldMasterMk cId="0" sldId="2147483651"/>
            <pc:sldLayoutMk cId="0" sldId="2147483842"/>
          </pc:sldLayoutMkLst>
          <pc:spChg chg="mod">
            <ac:chgData name="Merovich, Andrea Michelle Albert" userId="ae7b1b11-7fc9-461a-a9ca-585e42c51441" providerId="ADAL" clId="{E4AC6EE7-4657-4869-9191-3D2958AEA6D4}" dt="2023-05-15T17:13:00.696" v="101" actId="2711"/>
            <ac:spMkLst>
              <pc:docMk/>
              <pc:sldMasterMk cId="0" sldId="2147483651"/>
              <pc:sldLayoutMk cId="0" sldId="2147483842"/>
              <ac:spMk id="4" creationId="{00000000-0000-0000-0000-000000000000}"/>
            </ac:spMkLst>
          </pc:spChg>
        </pc:sldLayoutChg>
        <pc:sldLayoutChg chg="modSp">
          <pc:chgData name="Merovich, Andrea Michelle Albert" userId="ae7b1b11-7fc9-461a-a9ca-585e42c51441" providerId="ADAL" clId="{E4AC6EE7-4657-4869-9191-3D2958AEA6D4}" dt="2023-05-15T17:12:04.399" v="97" actId="2711"/>
          <pc:sldLayoutMkLst>
            <pc:docMk/>
            <pc:sldMasterMk cId="0" sldId="2147483651"/>
            <pc:sldLayoutMk cId="0" sldId="2147483843"/>
          </pc:sldLayoutMkLst>
          <pc:spChg chg="mod">
            <ac:chgData name="Merovich, Andrea Michelle Albert" userId="ae7b1b11-7fc9-461a-a9ca-585e42c51441" providerId="ADAL" clId="{E4AC6EE7-4657-4869-9191-3D2958AEA6D4}" dt="2023-05-15T17:12:04.399" v="97" actId="2711"/>
            <ac:spMkLst>
              <pc:docMk/>
              <pc:sldMasterMk cId="0" sldId="2147483651"/>
              <pc:sldLayoutMk cId="0" sldId="2147483843"/>
              <ac:spMk id="16" creationId="{00000000-0000-0000-0000-000000000000}"/>
            </ac:spMkLst>
          </pc:spChg>
        </pc:sldLayoutChg>
        <pc:sldLayoutChg chg="modSp">
          <pc:chgData name="Merovich, Andrea Michelle Albert" userId="ae7b1b11-7fc9-461a-a9ca-585e42c51441" providerId="ADAL" clId="{E4AC6EE7-4657-4869-9191-3D2958AEA6D4}" dt="2023-05-15T17:12:25.699" v="98" actId="2711"/>
          <pc:sldLayoutMkLst>
            <pc:docMk/>
            <pc:sldMasterMk cId="0" sldId="2147483651"/>
            <pc:sldLayoutMk cId="0" sldId="2147483844"/>
          </pc:sldLayoutMkLst>
          <pc:spChg chg="mod">
            <ac:chgData name="Merovich, Andrea Michelle Albert" userId="ae7b1b11-7fc9-461a-a9ca-585e42c51441" providerId="ADAL" clId="{E4AC6EE7-4657-4869-9191-3D2958AEA6D4}" dt="2023-05-15T17:12:25.699" v="98" actId="2711"/>
            <ac:spMkLst>
              <pc:docMk/>
              <pc:sldMasterMk cId="0" sldId="2147483651"/>
              <pc:sldLayoutMk cId="0" sldId="2147483844"/>
              <ac:spMk id="7" creationId="{00000000-0000-0000-0000-000000000000}"/>
            </ac:spMkLst>
          </pc:spChg>
        </pc:sldLayoutChg>
        <pc:sldLayoutChg chg="modSp">
          <pc:chgData name="Merovich, Andrea Michelle Albert" userId="ae7b1b11-7fc9-461a-a9ca-585e42c51441" providerId="ADAL" clId="{E4AC6EE7-4657-4869-9191-3D2958AEA6D4}" dt="2023-05-15T17:13:11.957" v="102" actId="2711"/>
          <pc:sldLayoutMkLst>
            <pc:docMk/>
            <pc:sldMasterMk cId="0" sldId="2147483651"/>
            <pc:sldLayoutMk cId="179368681" sldId="2147483845"/>
          </pc:sldLayoutMkLst>
          <pc:spChg chg="mod">
            <ac:chgData name="Merovich, Andrea Michelle Albert" userId="ae7b1b11-7fc9-461a-a9ca-585e42c51441" providerId="ADAL" clId="{E4AC6EE7-4657-4869-9191-3D2958AEA6D4}" dt="2023-05-15T17:13:11.957" v="102" actId="2711"/>
            <ac:spMkLst>
              <pc:docMk/>
              <pc:sldMasterMk cId="0" sldId="2147483651"/>
              <pc:sldLayoutMk cId="179368681" sldId="2147483845"/>
              <ac:spMk id="5" creationId="{00000000-0000-0000-0000-000000000000}"/>
            </ac:spMkLst>
          </pc:sp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5517D2-768F-4587-83CF-446288A6BBF6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E084E3-CBCF-4F76-AFFD-747733AD0F57}">
      <dgm:prSet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rgbClr val="948151"/>
        </a:solidFill>
      </dgm:spPr>
      <dgm:t>
        <a:bodyPr/>
        <a:lstStyle/>
        <a:p>
          <a:pPr rtl="0"/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Phase 1:</a:t>
          </a:r>
          <a:b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Welcome &amp; Introductions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94CB36-434A-4E61-BA95-2CA6BE3A6ACF}" type="parTrans" cxnId="{C665D0B5-AE53-4537-8CF5-8C46D98EA394}">
      <dgm:prSet/>
      <dgm:spPr/>
      <dgm:t>
        <a:bodyPr/>
        <a:lstStyle/>
        <a:p>
          <a:endParaRPr lang="en-US"/>
        </a:p>
      </dgm:t>
    </dgm:pt>
    <dgm:pt modelId="{AAC9FE90-A461-4A74-A5FB-8C80DFBB86B1}" type="sibTrans" cxnId="{C665D0B5-AE53-4537-8CF5-8C46D98EA394}">
      <dgm:prSet/>
      <dgm:spPr/>
      <dgm:t>
        <a:bodyPr/>
        <a:lstStyle/>
        <a:p>
          <a:endParaRPr lang="en-US"/>
        </a:p>
      </dgm:t>
    </dgm:pt>
    <dgm:pt modelId="{0394A541-5B0C-4C4B-92CA-2543266B321D}">
      <dgm:prSet custT="1"/>
      <dgm:spPr>
        <a:solidFill>
          <a:srgbClr val="CDB97D">
            <a:alpha val="90000"/>
          </a:srgbClr>
        </a:solidFill>
      </dgm:spPr>
      <dgm:t>
        <a:bodyPr/>
        <a:lstStyle/>
        <a:p>
          <a:pPr rtl="0"/>
          <a:r>
            <a: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Family Ritual</a:t>
          </a:r>
        </a:p>
      </dgm:t>
    </dgm:pt>
    <dgm:pt modelId="{521A3883-E906-4EB8-9A16-D88E83584D5D}" type="parTrans" cxnId="{2EAEF2C4-DBC1-478D-BE6B-FBCAC0BB2F5E}">
      <dgm:prSet/>
      <dgm:spPr/>
      <dgm:t>
        <a:bodyPr/>
        <a:lstStyle/>
        <a:p>
          <a:endParaRPr lang="en-US"/>
        </a:p>
      </dgm:t>
    </dgm:pt>
    <dgm:pt modelId="{64FE3206-B5AC-434C-80D7-9071A3A17746}" type="sibTrans" cxnId="{2EAEF2C4-DBC1-478D-BE6B-FBCAC0BB2F5E}">
      <dgm:prSet/>
      <dgm:spPr/>
      <dgm:t>
        <a:bodyPr/>
        <a:lstStyle/>
        <a:p>
          <a:endParaRPr lang="en-US"/>
        </a:p>
      </dgm:t>
    </dgm:pt>
    <dgm:pt modelId="{B7940277-C84B-4D07-A90B-0A4C0D4D495E}">
      <dgm:prSet custT="1"/>
      <dgm:spPr>
        <a:solidFill>
          <a:srgbClr val="CDB97D">
            <a:alpha val="90000"/>
          </a:srgbClr>
        </a:solidFill>
      </dgm:spPr>
      <dgm:t>
        <a:bodyPr/>
        <a:lstStyle/>
        <a:p>
          <a:pPr rtl="0"/>
          <a:r>
            <a: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Roles</a:t>
          </a:r>
        </a:p>
      </dgm:t>
    </dgm:pt>
    <dgm:pt modelId="{265D5992-CAC1-4214-808B-53E5EB281FF3}" type="parTrans" cxnId="{8A2F850E-5C40-489C-8A36-1928008EBE2E}">
      <dgm:prSet/>
      <dgm:spPr/>
      <dgm:t>
        <a:bodyPr/>
        <a:lstStyle/>
        <a:p>
          <a:endParaRPr lang="en-US"/>
        </a:p>
      </dgm:t>
    </dgm:pt>
    <dgm:pt modelId="{1A68E4EF-2908-4AE2-82D7-A067ED386C21}" type="sibTrans" cxnId="{8A2F850E-5C40-489C-8A36-1928008EBE2E}">
      <dgm:prSet/>
      <dgm:spPr/>
      <dgm:t>
        <a:bodyPr/>
        <a:lstStyle/>
        <a:p>
          <a:endParaRPr lang="en-US"/>
        </a:p>
      </dgm:t>
    </dgm:pt>
    <dgm:pt modelId="{5B9DD0BE-BC38-4EBA-80B3-3E4B8B808182}">
      <dgm:prSet custT="1"/>
      <dgm:spPr>
        <a:solidFill>
          <a:srgbClr val="CDB97D">
            <a:alpha val="90000"/>
          </a:srgbClr>
        </a:solidFill>
      </dgm:spPr>
      <dgm:t>
        <a:bodyPr/>
        <a:lstStyle/>
        <a:p>
          <a:pPr rtl="0"/>
          <a:r>
            <a: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Purpose</a:t>
          </a:r>
        </a:p>
      </dgm:t>
    </dgm:pt>
    <dgm:pt modelId="{62AC84D6-B85B-4362-B851-DAA018807387}" type="parTrans" cxnId="{312ED6AA-4EB8-4F24-82DC-8C0D37A8E43C}">
      <dgm:prSet/>
      <dgm:spPr/>
      <dgm:t>
        <a:bodyPr/>
        <a:lstStyle/>
        <a:p>
          <a:endParaRPr lang="en-US"/>
        </a:p>
      </dgm:t>
    </dgm:pt>
    <dgm:pt modelId="{C8046A3D-845E-461E-B584-86ADA767480F}" type="sibTrans" cxnId="{312ED6AA-4EB8-4F24-82DC-8C0D37A8E43C}">
      <dgm:prSet/>
      <dgm:spPr/>
      <dgm:t>
        <a:bodyPr/>
        <a:lstStyle/>
        <a:p>
          <a:endParaRPr lang="en-US"/>
        </a:p>
      </dgm:t>
    </dgm:pt>
    <dgm:pt modelId="{11A7FAA9-9335-4E04-8445-47E9E035CE09}">
      <dgm:prSet custT="1"/>
      <dgm:spPr>
        <a:solidFill>
          <a:srgbClr val="CDB97D">
            <a:alpha val="90000"/>
          </a:srgbClr>
        </a:solidFill>
      </dgm:spPr>
      <dgm:t>
        <a:bodyPr/>
        <a:lstStyle/>
        <a:p>
          <a:pPr rtl="0"/>
          <a:r>
            <a: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Guidelines</a:t>
          </a:r>
        </a:p>
      </dgm:t>
    </dgm:pt>
    <dgm:pt modelId="{1DF86148-CD4D-4C1B-9BD8-116980B2AB6A}" type="parTrans" cxnId="{6C083FC2-19CD-4E38-98EF-DBD4F07A3F4A}">
      <dgm:prSet/>
      <dgm:spPr/>
      <dgm:t>
        <a:bodyPr/>
        <a:lstStyle/>
        <a:p>
          <a:endParaRPr lang="en-US"/>
        </a:p>
      </dgm:t>
    </dgm:pt>
    <dgm:pt modelId="{978BDD8A-AE89-4A39-B607-E63B06C34D83}" type="sibTrans" cxnId="{6C083FC2-19CD-4E38-98EF-DBD4F07A3F4A}">
      <dgm:prSet/>
      <dgm:spPr/>
      <dgm:t>
        <a:bodyPr/>
        <a:lstStyle/>
        <a:p>
          <a:endParaRPr lang="en-US"/>
        </a:p>
      </dgm:t>
    </dgm:pt>
    <dgm:pt modelId="{BBC64800-FFE3-4A07-8377-FD84D451F9DB}" type="pres">
      <dgm:prSet presAssocID="{955517D2-768F-4587-83CF-446288A6BBF6}" presName="Name0" presStyleCnt="0">
        <dgm:presLayoutVars>
          <dgm:dir/>
          <dgm:animLvl val="lvl"/>
          <dgm:resizeHandles val="exact"/>
        </dgm:presLayoutVars>
      </dgm:prSet>
      <dgm:spPr/>
    </dgm:pt>
    <dgm:pt modelId="{2ED85CF2-666E-416B-AA84-B3425087334C}" type="pres">
      <dgm:prSet presAssocID="{03E084E3-CBCF-4F76-AFFD-747733AD0F57}" presName="boxAndChildren" presStyleCnt="0"/>
      <dgm:spPr/>
    </dgm:pt>
    <dgm:pt modelId="{AB2E63E1-A97D-431E-AEEA-3D04A1C3D2F6}" type="pres">
      <dgm:prSet presAssocID="{03E084E3-CBCF-4F76-AFFD-747733AD0F57}" presName="parentTextBox" presStyleLbl="node1" presStyleIdx="0" presStyleCnt="1"/>
      <dgm:spPr/>
    </dgm:pt>
    <dgm:pt modelId="{45B943ED-6C37-479E-A168-E0DA08CE8793}" type="pres">
      <dgm:prSet presAssocID="{03E084E3-CBCF-4F76-AFFD-747733AD0F57}" presName="entireBox" presStyleLbl="node1" presStyleIdx="0" presStyleCnt="1"/>
      <dgm:spPr/>
    </dgm:pt>
    <dgm:pt modelId="{C636E9FB-7409-4183-8EF0-2217A83CD06F}" type="pres">
      <dgm:prSet presAssocID="{03E084E3-CBCF-4F76-AFFD-747733AD0F57}" presName="descendantBox" presStyleCnt="0"/>
      <dgm:spPr/>
    </dgm:pt>
    <dgm:pt modelId="{7FCB2E27-6CDF-4083-BB2E-F06C34791396}" type="pres">
      <dgm:prSet presAssocID="{0394A541-5B0C-4C4B-92CA-2543266B321D}" presName="childTextBox" presStyleLbl="fgAccFollowNode1" presStyleIdx="0" presStyleCnt="4" custLinFactNeighborX="-4223" custLinFactNeighborY="-836">
        <dgm:presLayoutVars>
          <dgm:bulletEnabled val="1"/>
        </dgm:presLayoutVars>
      </dgm:prSet>
      <dgm:spPr/>
    </dgm:pt>
    <dgm:pt modelId="{BB35A768-2DEB-4706-9EB8-C0A9B364C339}" type="pres">
      <dgm:prSet presAssocID="{B7940277-C84B-4D07-A90B-0A4C0D4D495E}" presName="childTextBox" presStyleLbl="fgAccFollowNode1" presStyleIdx="1" presStyleCnt="4">
        <dgm:presLayoutVars>
          <dgm:bulletEnabled val="1"/>
        </dgm:presLayoutVars>
      </dgm:prSet>
      <dgm:spPr/>
    </dgm:pt>
    <dgm:pt modelId="{ABF87DC7-F22E-4F45-9460-DD4C44E880D1}" type="pres">
      <dgm:prSet presAssocID="{5B9DD0BE-BC38-4EBA-80B3-3E4B8B808182}" presName="childTextBox" presStyleLbl="fgAccFollowNode1" presStyleIdx="2" presStyleCnt="4">
        <dgm:presLayoutVars>
          <dgm:bulletEnabled val="1"/>
        </dgm:presLayoutVars>
      </dgm:prSet>
      <dgm:spPr/>
    </dgm:pt>
    <dgm:pt modelId="{9A949BC5-43CF-4ECC-9B63-043374279B4A}" type="pres">
      <dgm:prSet presAssocID="{11A7FAA9-9335-4E04-8445-47E9E035CE09}" presName="childTextBox" presStyleLbl="fgAccFollowNode1" presStyleIdx="3" presStyleCnt="4">
        <dgm:presLayoutVars>
          <dgm:bulletEnabled val="1"/>
        </dgm:presLayoutVars>
      </dgm:prSet>
      <dgm:spPr/>
    </dgm:pt>
  </dgm:ptLst>
  <dgm:cxnLst>
    <dgm:cxn modelId="{B16FCB0D-0002-4976-8862-64842F50132A}" type="presOf" srcId="{5B9DD0BE-BC38-4EBA-80B3-3E4B8B808182}" destId="{ABF87DC7-F22E-4F45-9460-DD4C44E880D1}" srcOrd="0" destOrd="0" presId="urn:microsoft.com/office/officeart/2005/8/layout/process4"/>
    <dgm:cxn modelId="{8A2F850E-5C40-489C-8A36-1928008EBE2E}" srcId="{03E084E3-CBCF-4F76-AFFD-747733AD0F57}" destId="{B7940277-C84B-4D07-A90B-0A4C0D4D495E}" srcOrd="1" destOrd="0" parTransId="{265D5992-CAC1-4214-808B-53E5EB281FF3}" sibTransId="{1A68E4EF-2908-4AE2-82D7-A067ED386C21}"/>
    <dgm:cxn modelId="{6B2DD54F-E168-4D5A-9A8B-A38F30EB62B3}" type="presOf" srcId="{11A7FAA9-9335-4E04-8445-47E9E035CE09}" destId="{9A949BC5-43CF-4ECC-9B63-043374279B4A}" srcOrd="0" destOrd="0" presId="urn:microsoft.com/office/officeart/2005/8/layout/process4"/>
    <dgm:cxn modelId="{FD430052-E79F-403F-B816-2F2BAEF4F611}" type="presOf" srcId="{B7940277-C84B-4D07-A90B-0A4C0D4D495E}" destId="{BB35A768-2DEB-4706-9EB8-C0A9B364C339}" srcOrd="0" destOrd="0" presId="urn:microsoft.com/office/officeart/2005/8/layout/process4"/>
    <dgm:cxn modelId="{01A1D758-0E96-49E3-914F-28ECAED85EEE}" type="presOf" srcId="{0394A541-5B0C-4C4B-92CA-2543266B321D}" destId="{7FCB2E27-6CDF-4083-BB2E-F06C34791396}" srcOrd="0" destOrd="0" presId="urn:microsoft.com/office/officeart/2005/8/layout/process4"/>
    <dgm:cxn modelId="{CBDDBA94-712C-47B3-8BE5-A229206DC2F0}" type="presOf" srcId="{03E084E3-CBCF-4F76-AFFD-747733AD0F57}" destId="{45B943ED-6C37-479E-A168-E0DA08CE8793}" srcOrd="1" destOrd="0" presId="urn:microsoft.com/office/officeart/2005/8/layout/process4"/>
    <dgm:cxn modelId="{0875B697-A444-4140-80AC-28E592CE2D54}" type="presOf" srcId="{03E084E3-CBCF-4F76-AFFD-747733AD0F57}" destId="{AB2E63E1-A97D-431E-AEEA-3D04A1C3D2F6}" srcOrd="0" destOrd="0" presId="urn:microsoft.com/office/officeart/2005/8/layout/process4"/>
    <dgm:cxn modelId="{312ED6AA-4EB8-4F24-82DC-8C0D37A8E43C}" srcId="{03E084E3-CBCF-4F76-AFFD-747733AD0F57}" destId="{5B9DD0BE-BC38-4EBA-80B3-3E4B8B808182}" srcOrd="2" destOrd="0" parTransId="{62AC84D6-B85B-4362-B851-DAA018807387}" sibTransId="{C8046A3D-845E-461E-B584-86ADA767480F}"/>
    <dgm:cxn modelId="{C665D0B5-AE53-4537-8CF5-8C46D98EA394}" srcId="{955517D2-768F-4587-83CF-446288A6BBF6}" destId="{03E084E3-CBCF-4F76-AFFD-747733AD0F57}" srcOrd="0" destOrd="0" parTransId="{B494CB36-434A-4E61-BA95-2CA6BE3A6ACF}" sibTransId="{AAC9FE90-A461-4A74-A5FB-8C80DFBB86B1}"/>
    <dgm:cxn modelId="{6C083FC2-19CD-4E38-98EF-DBD4F07A3F4A}" srcId="{03E084E3-CBCF-4F76-AFFD-747733AD0F57}" destId="{11A7FAA9-9335-4E04-8445-47E9E035CE09}" srcOrd="3" destOrd="0" parTransId="{1DF86148-CD4D-4C1B-9BD8-116980B2AB6A}" sibTransId="{978BDD8A-AE89-4A39-B607-E63B06C34D83}"/>
    <dgm:cxn modelId="{2EAEF2C4-DBC1-478D-BE6B-FBCAC0BB2F5E}" srcId="{03E084E3-CBCF-4F76-AFFD-747733AD0F57}" destId="{0394A541-5B0C-4C4B-92CA-2543266B321D}" srcOrd="0" destOrd="0" parTransId="{521A3883-E906-4EB8-9A16-D88E83584D5D}" sibTransId="{64FE3206-B5AC-434C-80D7-9071A3A17746}"/>
    <dgm:cxn modelId="{F8B6C6E9-476D-4ED4-B782-AA136ABBFC97}" type="presOf" srcId="{955517D2-768F-4587-83CF-446288A6BBF6}" destId="{BBC64800-FFE3-4A07-8377-FD84D451F9DB}" srcOrd="0" destOrd="0" presId="urn:microsoft.com/office/officeart/2005/8/layout/process4"/>
    <dgm:cxn modelId="{428665D9-405D-4F75-AE81-55D8C7266529}" type="presParOf" srcId="{BBC64800-FFE3-4A07-8377-FD84D451F9DB}" destId="{2ED85CF2-666E-416B-AA84-B3425087334C}" srcOrd="0" destOrd="0" presId="urn:microsoft.com/office/officeart/2005/8/layout/process4"/>
    <dgm:cxn modelId="{B870AA9D-354C-4835-A660-391416736FE6}" type="presParOf" srcId="{2ED85CF2-666E-416B-AA84-B3425087334C}" destId="{AB2E63E1-A97D-431E-AEEA-3D04A1C3D2F6}" srcOrd="0" destOrd="0" presId="urn:microsoft.com/office/officeart/2005/8/layout/process4"/>
    <dgm:cxn modelId="{431A60D4-50B6-4FED-BC0F-C7ACC2F86715}" type="presParOf" srcId="{2ED85CF2-666E-416B-AA84-B3425087334C}" destId="{45B943ED-6C37-479E-A168-E0DA08CE8793}" srcOrd="1" destOrd="0" presId="urn:microsoft.com/office/officeart/2005/8/layout/process4"/>
    <dgm:cxn modelId="{CE4E2C5A-F7AA-4742-AFE9-159F2CC8204C}" type="presParOf" srcId="{2ED85CF2-666E-416B-AA84-B3425087334C}" destId="{C636E9FB-7409-4183-8EF0-2217A83CD06F}" srcOrd="2" destOrd="0" presId="urn:microsoft.com/office/officeart/2005/8/layout/process4"/>
    <dgm:cxn modelId="{5624A98A-764A-409B-B57C-3FF6A6CEC380}" type="presParOf" srcId="{C636E9FB-7409-4183-8EF0-2217A83CD06F}" destId="{7FCB2E27-6CDF-4083-BB2E-F06C34791396}" srcOrd="0" destOrd="0" presId="urn:microsoft.com/office/officeart/2005/8/layout/process4"/>
    <dgm:cxn modelId="{7FBA1203-820A-425B-81EF-AF4C35839DE6}" type="presParOf" srcId="{C636E9FB-7409-4183-8EF0-2217A83CD06F}" destId="{BB35A768-2DEB-4706-9EB8-C0A9B364C339}" srcOrd="1" destOrd="0" presId="urn:microsoft.com/office/officeart/2005/8/layout/process4"/>
    <dgm:cxn modelId="{08A136CE-3243-413A-A258-867D325E7A8C}" type="presParOf" srcId="{C636E9FB-7409-4183-8EF0-2217A83CD06F}" destId="{ABF87DC7-F22E-4F45-9460-DD4C44E880D1}" srcOrd="2" destOrd="0" presId="urn:microsoft.com/office/officeart/2005/8/layout/process4"/>
    <dgm:cxn modelId="{5DA722B1-A06B-45AE-B543-2EEEEF2C16FC}" type="presParOf" srcId="{C636E9FB-7409-4183-8EF0-2217A83CD06F}" destId="{9A949BC5-43CF-4ECC-9B63-043374279B4A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5517D2-768F-4587-83CF-446288A6BBF6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A7FAA9-9335-4E04-8445-47E9E035CE09}">
      <dgm:prSet custT="1"/>
      <dgm:spPr>
        <a:solidFill>
          <a:srgbClr val="948151">
            <a:alpha val="90000"/>
          </a:srgbClr>
        </a:solidFill>
      </dgm:spPr>
      <dgm:t>
        <a:bodyPr/>
        <a:lstStyle/>
        <a:p>
          <a:pPr rtl="0"/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Phase 2:</a:t>
          </a:r>
          <a:b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Information Sharing</a:t>
          </a:r>
        </a:p>
      </dgm:t>
    </dgm:pt>
    <dgm:pt modelId="{1DF86148-CD4D-4C1B-9BD8-116980B2AB6A}" type="parTrans" cxnId="{6C083FC2-19CD-4E38-98EF-DBD4F07A3F4A}">
      <dgm:prSet/>
      <dgm:spPr/>
      <dgm:t>
        <a:bodyPr/>
        <a:lstStyle/>
        <a:p>
          <a:endParaRPr lang="en-US"/>
        </a:p>
      </dgm:t>
    </dgm:pt>
    <dgm:pt modelId="{978BDD8A-AE89-4A39-B607-E63B06C34D83}" type="sibTrans" cxnId="{6C083FC2-19CD-4E38-98EF-DBD4F07A3F4A}">
      <dgm:prSet/>
      <dgm:spPr/>
      <dgm:t>
        <a:bodyPr/>
        <a:lstStyle/>
        <a:p>
          <a:endParaRPr lang="en-US"/>
        </a:p>
      </dgm:t>
    </dgm:pt>
    <dgm:pt modelId="{96CF1925-B284-48C9-A15F-CEE9E2210892}">
      <dgm:prSet custT="1"/>
      <dgm:spPr>
        <a:solidFill>
          <a:srgbClr val="CDB97D">
            <a:alpha val="90000"/>
          </a:srgbClr>
        </a:solidFill>
      </dgm:spPr>
      <dgm:t>
        <a:bodyPr/>
        <a:lstStyle/>
        <a:p>
          <a:pPr rtl="0">
            <a:spcAft>
              <a:spcPts val="0"/>
            </a:spcAft>
          </a:pPr>
          <a:r>
            <a: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Strengths</a:t>
          </a:r>
        </a:p>
      </dgm:t>
    </dgm:pt>
    <dgm:pt modelId="{BEF47EC4-FCFF-4D86-AFCF-FB9624013A49}" type="parTrans" cxnId="{C38321B1-3FF7-48D8-B9BF-C2A6556F2754}">
      <dgm:prSet/>
      <dgm:spPr/>
      <dgm:t>
        <a:bodyPr/>
        <a:lstStyle/>
        <a:p>
          <a:endParaRPr lang="en-US"/>
        </a:p>
      </dgm:t>
    </dgm:pt>
    <dgm:pt modelId="{24193280-8616-4312-9982-661F72B4BD93}" type="sibTrans" cxnId="{C38321B1-3FF7-48D8-B9BF-C2A6556F2754}">
      <dgm:prSet/>
      <dgm:spPr/>
      <dgm:t>
        <a:bodyPr/>
        <a:lstStyle/>
        <a:p>
          <a:endParaRPr lang="en-US"/>
        </a:p>
      </dgm:t>
    </dgm:pt>
    <dgm:pt modelId="{9DC738A1-8F2B-40CB-A1DF-F0C58D4F6652}">
      <dgm:prSet custT="1"/>
      <dgm:spPr>
        <a:solidFill>
          <a:srgbClr val="CDB97D">
            <a:alpha val="90000"/>
          </a:srgbClr>
        </a:solidFill>
      </dgm:spPr>
      <dgm:t>
        <a:bodyPr anchor="ctr"/>
        <a:lstStyle/>
        <a:p>
          <a:pPr algn="ctr" rtl="0"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r>
            <a: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Concerns</a:t>
          </a:r>
        </a:p>
        <a:p>
          <a:pPr algn="ctr" rtl="0"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r>
            <a:rPr lang="en-US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Family Concerns</a:t>
          </a:r>
        </a:p>
        <a:p>
          <a:pPr algn="ctr" rtl="0"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r>
            <a:rPr lang="en-US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Bottom-Line Concerns</a:t>
          </a:r>
          <a:endParaRPr lang="en-US" sz="20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D080D4-73B7-45DA-802E-2BBB243A72F0}" type="parTrans" cxnId="{9C0BDC8F-93A1-412E-AFD5-D5DB38C57338}">
      <dgm:prSet/>
      <dgm:spPr/>
      <dgm:t>
        <a:bodyPr/>
        <a:lstStyle/>
        <a:p>
          <a:endParaRPr lang="en-US"/>
        </a:p>
      </dgm:t>
    </dgm:pt>
    <dgm:pt modelId="{EC2CA2F9-235D-4C77-8E83-F797F6D54411}" type="sibTrans" cxnId="{9C0BDC8F-93A1-412E-AFD5-D5DB38C57338}">
      <dgm:prSet/>
      <dgm:spPr/>
      <dgm:t>
        <a:bodyPr/>
        <a:lstStyle/>
        <a:p>
          <a:endParaRPr lang="en-US"/>
        </a:p>
      </dgm:t>
    </dgm:pt>
    <dgm:pt modelId="{D100D622-FDA5-45F5-9B0B-8B9AB179A3F1}">
      <dgm:prSet custT="1"/>
      <dgm:spPr>
        <a:solidFill>
          <a:srgbClr val="CDB97D">
            <a:alpha val="90000"/>
          </a:srgbClr>
        </a:solidFill>
      </dgm:spPr>
      <dgm:t>
        <a:bodyPr anchor="ctr" anchorCtr="0"/>
        <a:lstStyle/>
        <a:p>
          <a:pPr algn="ctr" rtl="0">
            <a:spcAft>
              <a:spcPts val="0"/>
            </a:spcAft>
          </a:pPr>
          <a:r>
            <a: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Resources</a:t>
          </a:r>
        </a:p>
      </dgm:t>
    </dgm:pt>
    <dgm:pt modelId="{780E901A-B89F-430E-9BDC-DFD1914F05E1}" type="parTrans" cxnId="{D55799ED-8EEE-4504-A2FF-F56B7B476B9B}">
      <dgm:prSet/>
      <dgm:spPr/>
      <dgm:t>
        <a:bodyPr/>
        <a:lstStyle/>
        <a:p>
          <a:endParaRPr lang="en-US"/>
        </a:p>
      </dgm:t>
    </dgm:pt>
    <dgm:pt modelId="{E3B8DFA9-84E9-4933-AF88-19B2B89CD286}" type="sibTrans" cxnId="{D55799ED-8EEE-4504-A2FF-F56B7B476B9B}">
      <dgm:prSet/>
      <dgm:spPr/>
      <dgm:t>
        <a:bodyPr/>
        <a:lstStyle/>
        <a:p>
          <a:endParaRPr lang="en-US"/>
        </a:p>
      </dgm:t>
    </dgm:pt>
    <dgm:pt modelId="{BBC64800-FFE3-4A07-8377-FD84D451F9DB}" type="pres">
      <dgm:prSet presAssocID="{955517D2-768F-4587-83CF-446288A6BBF6}" presName="Name0" presStyleCnt="0">
        <dgm:presLayoutVars>
          <dgm:dir/>
          <dgm:animLvl val="lvl"/>
          <dgm:resizeHandles val="exact"/>
        </dgm:presLayoutVars>
      </dgm:prSet>
      <dgm:spPr/>
    </dgm:pt>
    <dgm:pt modelId="{C1AF707E-8F9F-479C-BBBC-14D97F841460}" type="pres">
      <dgm:prSet presAssocID="{11A7FAA9-9335-4E04-8445-47E9E035CE09}" presName="boxAndChildren" presStyleCnt="0"/>
      <dgm:spPr/>
    </dgm:pt>
    <dgm:pt modelId="{5B8F2564-2822-4128-A453-C1C6F595278C}" type="pres">
      <dgm:prSet presAssocID="{11A7FAA9-9335-4E04-8445-47E9E035CE09}" presName="parentTextBox" presStyleLbl="node1" presStyleIdx="0" presStyleCnt="1"/>
      <dgm:spPr/>
    </dgm:pt>
    <dgm:pt modelId="{C9C32295-8719-4A39-9D53-0ADFA3496179}" type="pres">
      <dgm:prSet presAssocID="{11A7FAA9-9335-4E04-8445-47E9E035CE09}" presName="entireBox" presStyleLbl="node1" presStyleIdx="0" presStyleCnt="1"/>
      <dgm:spPr/>
    </dgm:pt>
    <dgm:pt modelId="{A0DBC908-E0CD-429E-A230-8A92A1941739}" type="pres">
      <dgm:prSet presAssocID="{11A7FAA9-9335-4E04-8445-47E9E035CE09}" presName="descendantBox" presStyleCnt="0"/>
      <dgm:spPr/>
    </dgm:pt>
    <dgm:pt modelId="{EB2985A4-2AC9-4362-986D-BABBA75C8EA2}" type="pres">
      <dgm:prSet presAssocID="{96CF1925-B284-48C9-A15F-CEE9E2210892}" presName="childTextBox" presStyleLbl="fgAccFollowNode1" presStyleIdx="0" presStyleCnt="3">
        <dgm:presLayoutVars>
          <dgm:bulletEnabled val="1"/>
        </dgm:presLayoutVars>
      </dgm:prSet>
      <dgm:spPr/>
    </dgm:pt>
    <dgm:pt modelId="{80D6EED4-D283-46BA-9666-515AD4BE15E8}" type="pres">
      <dgm:prSet presAssocID="{9DC738A1-8F2B-40CB-A1DF-F0C58D4F6652}" presName="childTextBox" presStyleLbl="fgAccFollowNode1" presStyleIdx="1" presStyleCnt="3">
        <dgm:presLayoutVars>
          <dgm:bulletEnabled val="1"/>
        </dgm:presLayoutVars>
      </dgm:prSet>
      <dgm:spPr/>
    </dgm:pt>
    <dgm:pt modelId="{53688628-21E9-40FA-B92C-D9CA18DF1393}" type="pres">
      <dgm:prSet presAssocID="{D100D622-FDA5-45F5-9B0B-8B9AB179A3F1}" presName="childTextBox" presStyleLbl="fgAccFollowNode1" presStyleIdx="2" presStyleCnt="3">
        <dgm:presLayoutVars>
          <dgm:bulletEnabled val="1"/>
        </dgm:presLayoutVars>
      </dgm:prSet>
      <dgm:spPr/>
    </dgm:pt>
  </dgm:ptLst>
  <dgm:cxnLst>
    <dgm:cxn modelId="{C793E404-7A55-45CD-BF0D-511DABC0D99B}" type="presOf" srcId="{D100D622-FDA5-45F5-9B0B-8B9AB179A3F1}" destId="{53688628-21E9-40FA-B92C-D9CA18DF1393}" srcOrd="0" destOrd="0" presId="urn:microsoft.com/office/officeart/2005/8/layout/process4"/>
    <dgm:cxn modelId="{815DEF11-9068-43B0-BEC0-4DEF15EC3F70}" type="presOf" srcId="{955517D2-768F-4587-83CF-446288A6BBF6}" destId="{BBC64800-FFE3-4A07-8377-FD84D451F9DB}" srcOrd="0" destOrd="0" presId="urn:microsoft.com/office/officeart/2005/8/layout/process4"/>
    <dgm:cxn modelId="{8C7D0C66-9A14-47D1-8BA2-D449BA299569}" type="presOf" srcId="{9DC738A1-8F2B-40CB-A1DF-F0C58D4F6652}" destId="{80D6EED4-D283-46BA-9666-515AD4BE15E8}" srcOrd="0" destOrd="0" presId="urn:microsoft.com/office/officeart/2005/8/layout/process4"/>
    <dgm:cxn modelId="{D84D1A68-DB20-4E20-9582-4AF82963DF94}" type="presOf" srcId="{11A7FAA9-9335-4E04-8445-47E9E035CE09}" destId="{C9C32295-8719-4A39-9D53-0ADFA3496179}" srcOrd="1" destOrd="0" presId="urn:microsoft.com/office/officeart/2005/8/layout/process4"/>
    <dgm:cxn modelId="{42AD0D4D-B115-481C-88A5-87837D52DDE0}" type="presOf" srcId="{96CF1925-B284-48C9-A15F-CEE9E2210892}" destId="{EB2985A4-2AC9-4362-986D-BABBA75C8EA2}" srcOrd="0" destOrd="0" presId="urn:microsoft.com/office/officeart/2005/8/layout/process4"/>
    <dgm:cxn modelId="{9C0BDC8F-93A1-412E-AFD5-D5DB38C57338}" srcId="{11A7FAA9-9335-4E04-8445-47E9E035CE09}" destId="{9DC738A1-8F2B-40CB-A1DF-F0C58D4F6652}" srcOrd="1" destOrd="0" parTransId="{36D080D4-73B7-45DA-802E-2BBB243A72F0}" sibTransId="{EC2CA2F9-235D-4C77-8E83-F797F6D54411}"/>
    <dgm:cxn modelId="{C38321B1-3FF7-48D8-B9BF-C2A6556F2754}" srcId="{11A7FAA9-9335-4E04-8445-47E9E035CE09}" destId="{96CF1925-B284-48C9-A15F-CEE9E2210892}" srcOrd="0" destOrd="0" parTransId="{BEF47EC4-FCFF-4D86-AFCF-FB9624013A49}" sibTransId="{24193280-8616-4312-9982-661F72B4BD93}"/>
    <dgm:cxn modelId="{6C083FC2-19CD-4E38-98EF-DBD4F07A3F4A}" srcId="{955517D2-768F-4587-83CF-446288A6BBF6}" destId="{11A7FAA9-9335-4E04-8445-47E9E035CE09}" srcOrd="0" destOrd="0" parTransId="{1DF86148-CD4D-4C1B-9BD8-116980B2AB6A}" sibTransId="{978BDD8A-AE89-4A39-B607-E63B06C34D83}"/>
    <dgm:cxn modelId="{D55799ED-8EEE-4504-A2FF-F56B7B476B9B}" srcId="{11A7FAA9-9335-4E04-8445-47E9E035CE09}" destId="{D100D622-FDA5-45F5-9B0B-8B9AB179A3F1}" srcOrd="2" destOrd="0" parTransId="{780E901A-B89F-430E-9BDC-DFD1914F05E1}" sibTransId="{E3B8DFA9-84E9-4933-AF88-19B2B89CD286}"/>
    <dgm:cxn modelId="{B96639F7-0574-49EC-992C-3278BB5381E2}" type="presOf" srcId="{11A7FAA9-9335-4E04-8445-47E9E035CE09}" destId="{5B8F2564-2822-4128-A453-C1C6F595278C}" srcOrd="0" destOrd="0" presId="urn:microsoft.com/office/officeart/2005/8/layout/process4"/>
    <dgm:cxn modelId="{29AE24C1-99CB-4D12-BDCC-F01EFB7400A6}" type="presParOf" srcId="{BBC64800-FFE3-4A07-8377-FD84D451F9DB}" destId="{C1AF707E-8F9F-479C-BBBC-14D97F841460}" srcOrd="0" destOrd="0" presId="urn:microsoft.com/office/officeart/2005/8/layout/process4"/>
    <dgm:cxn modelId="{60D84862-CBBB-4267-902F-BAE5CE370D7F}" type="presParOf" srcId="{C1AF707E-8F9F-479C-BBBC-14D97F841460}" destId="{5B8F2564-2822-4128-A453-C1C6F595278C}" srcOrd="0" destOrd="0" presId="urn:microsoft.com/office/officeart/2005/8/layout/process4"/>
    <dgm:cxn modelId="{722D0FB6-13F7-4B4A-8CD5-C5770FADF696}" type="presParOf" srcId="{C1AF707E-8F9F-479C-BBBC-14D97F841460}" destId="{C9C32295-8719-4A39-9D53-0ADFA3496179}" srcOrd="1" destOrd="0" presId="urn:microsoft.com/office/officeart/2005/8/layout/process4"/>
    <dgm:cxn modelId="{5934C03A-C12C-4DFA-B66D-42DC87D7B9DE}" type="presParOf" srcId="{C1AF707E-8F9F-479C-BBBC-14D97F841460}" destId="{A0DBC908-E0CD-429E-A230-8A92A1941739}" srcOrd="2" destOrd="0" presId="urn:microsoft.com/office/officeart/2005/8/layout/process4"/>
    <dgm:cxn modelId="{0F44C698-DBBF-4176-A5FD-E15C90FB2533}" type="presParOf" srcId="{A0DBC908-E0CD-429E-A230-8A92A1941739}" destId="{EB2985A4-2AC9-4362-986D-BABBA75C8EA2}" srcOrd="0" destOrd="0" presId="urn:microsoft.com/office/officeart/2005/8/layout/process4"/>
    <dgm:cxn modelId="{70B18ACF-39BA-4BAC-BE24-3BFBD900D83C}" type="presParOf" srcId="{A0DBC908-E0CD-429E-A230-8A92A1941739}" destId="{80D6EED4-D283-46BA-9666-515AD4BE15E8}" srcOrd="1" destOrd="0" presId="urn:microsoft.com/office/officeart/2005/8/layout/process4"/>
    <dgm:cxn modelId="{54EB33CA-3DAF-4E85-B9E6-97EE5B996B0E}" type="presParOf" srcId="{A0DBC908-E0CD-429E-A230-8A92A1941739}" destId="{53688628-21E9-40FA-B92C-D9CA18DF1393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0FDAE6-0914-47F6-911E-2E79F9880DC2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79D7F5-CADC-4CAB-9ABA-78AC8F20FF85}">
      <dgm:prSet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rgbClr val="948151"/>
        </a:solidFill>
      </dgm:spPr>
      <dgm:t>
        <a:bodyPr/>
        <a:lstStyle/>
        <a:p>
          <a:pPr rtl="0"/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Phase 3:</a:t>
          </a:r>
          <a:b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Private Family Time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DF2190-7980-4D85-B06E-4A6C879DE50E}" type="parTrans" cxnId="{67F23938-F292-45B5-88D1-06B05CABA7B6}">
      <dgm:prSet/>
      <dgm:spPr/>
      <dgm:t>
        <a:bodyPr/>
        <a:lstStyle/>
        <a:p>
          <a:endParaRPr lang="en-US"/>
        </a:p>
      </dgm:t>
    </dgm:pt>
    <dgm:pt modelId="{8D05040B-9F02-487A-8246-2B1EB25F25D3}" type="sibTrans" cxnId="{67F23938-F292-45B5-88D1-06B05CABA7B6}">
      <dgm:prSet/>
      <dgm:spPr/>
      <dgm:t>
        <a:bodyPr/>
        <a:lstStyle/>
        <a:p>
          <a:endParaRPr lang="en-US"/>
        </a:p>
      </dgm:t>
    </dgm:pt>
    <dgm:pt modelId="{2894D2B6-9427-49DA-90D8-38628E213536}" type="pres">
      <dgm:prSet presAssocID="{420FDAE6-0914-47F6-911E-2E79F9880DC2}" presName="Name0" presStyleCnt="0">
        <dgm:presLayoutVars>
          <dgm:dir/>
          <dgm:animLvl val="lvl"/>
          <dgm:resizeHandles val="exact"/>
        </dgm:presLayoutVars>
      </dgm:prSet>
      <dgm:spPr/>
    </dgm:pt>
    <dgm:pt modelId="{022C235F-78D0-4BF4-90ED-E23954C7EA38}" type="pres">
      <dgm:prSet presAssocID="{1D79D7F5-CADC-4CAB-9ABA-78AC8F20FF85}" presName="boxAndChildren" presStyleCnt="0"/>
      <dgm:spPr/>
    </dgm:pt>
    <dgm:pt modelId="{8A05134D-DC31-4DCF-B1CC-98DAD5DC98F8}" type="pres">
      <dgm:prSet presAssocID="{1D79D7F5-CADC-4CAB-9ABA-78AC8F20FF85}" presName="parentTextBox" presStyleLbl="node1" presStyleIdx="0" presStyleCnt="1"/>
      <dgm:spPr/>
    </dgm:pt>
  </dgm:ptLst>
  <dgm:cxnLst>
    <dgm:cxn modelId="{4CABE936-E8E1-46F1-A7E1-62F8459BB515}" type="presOf" srcId="{1D79D7F5-CADC-4CAB-9ABA-78AC8F20FF85}" destId="{8A05134D-DC31-4DCF-B1CC-98DAD5DC98F8}" srcOrd="0" destOrd="0" presId="urn:microsoft.com/office/officeart/2005/8/layout/process4"/>
    <dgm:cxn modelId="{67F23938-F292-45B5-88D1-06B05CABA7B6}" srcId="{420FDAE6-0914-47F6-911E-2E79F9880DC2}" destId="{1D79D7F5-CADC-4CAB-9ABA-78AC8F20FF85}" srcOrd="0" destOrd="0" parTransId="{CCDF2190-7980-4D85-B06E-4A6C879DE50E}" sibTransId="{8D05040B-9F02-487A-8246-2B1EB25F25D3}"/>
    <dgm:cxn modelId="{E999C6E6-B32B-4849-BC2F-78493B7C9C13}" type="presOf" srcId="{420FDAE6-0914-47F6-911E-2E79F9880DC2}" destId="{2894D2B6-9427-49DA-90D8-38628E213536}" srcOrd="0" destOrd="0" presId="urn:microsoft.com/office/officeart/2005/8/layout/process4"/>
    <dgm:cxn modelId="{7E93F6B0-48C4-41D1-8641-FBAAB528E193}" type="presParOf" srcId="{2894D2B6-9427-49DA-90D8-38628E213536}" destId="{022C235F-78D0-4BF4-90ED-E23954C7EA38}" srcOrd="0" destOrd="0" presId="urn:microsoft.com/office/officeart/2005/8/layout/process4"/>
    <dgm:cxn modelId="{9D7757AE-FE1E-4747-925F-130E89EEB26D}" type="presParOf" srcId="{022C235F-78D0-4BF4-90ED-E23954C7EA38}" destId="{8A05134D-DC31-4DCF-B1CC-98DAD5DC98F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0FDAE6-0914-47F6-911E-2E79F9880DC2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AC5A86-CFFA-4C45-9F5B-81AE40030876}">
      <dgm:prSet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rgbClr val="948151"/>
        </a:solidFill>
      </dgm:spPr>
      <dgm:t>
        <a:bodyPr/>
        <a:lstStyle/>
        <a:p>
          <a:pPr rtl="0"/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Phase 4:  </a:t>
          </a:r>
        </a:p>
        <a:p>
          <a:pPr rtl="0"/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Presentation of Family Plan and Acceptance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56B4AB-9F0C-4724-B99C-524C376072A4}" type="parTrans" cxnId="{A049E45D-A22F-43F9-B439-0E761AFC60AC}">
      <dgm:prSet/>
      <dgm:spPr/>
      <dgm:t>
        <a:bodyPr/>
        <a:lstStyle/>
        <a:p>
          <a:endParaRPr lang="en-US"/>
        </a:p>
      </dgm:t>
    </dgm:pt>
    <dgm:pt modelId="{35739BF6-FFC6-4762-A017-1BD8EAA6C17F}" type="sibTrans" cxnId="{A049E45D-A22F-43F9-B439-0E761AFC60AC}">
      <dgm:prSet/>
      <dgm:spPr/>
      <dgm:t>
        <a:bodyPr/>
        <a:lstStyle/>
        <a:p>
          <a:endParaRPr lang="en-US"/>
        </a:p>
      </dgm:t>
    </dgm:pt>
    <dgm:pt modelId="{D20BC2B6-CF52-498C-8787-7269ACB303E5}">
      <dgm:prSet custT="1"/>
      <dgm:spPr>
        <a:solidFill>
          <a:srgbClr val="CDB97D">
            <a:alpha val="90000"/>
          </a:srgbClr>
        </a:solidFill>
      </dgm:spPr>
      <dgm:t>
        <a:bodyPr/>
        <a:lstStyle/>
        <a:p>
          <a:pPr rtl="0"/>
          <a:r>
            <a: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Family Ritual</a:t>
          </a:r>
        </a:p>
      </dgm:t>
    </dgm:pt>
    <dgm:pt modelId="{109C5FFB-22A6-4334-A9B2-DD3F2154B2B5}" type="parTrans" cxnId="{337DD53F-B52F-4C04-AA81-F8772AEE50CF}">
      <dgm:prSet/>
      <dgm:spPr/>
      <dgm:t>
        <a:bodyPr/>
        <a:lstStyle/>
        <a:p>
          <a:endParaRPr lang="en-US"/>
        </a:p>
      </dgm:t>
    </dgm:pt>
    <dgm:pt modelId="{77BEBBEF-2FBA-4E61-8671-7B6840776A6D}" type="sibTrans" cxnId="{337DD53F-B52F-4C04-AA81-F8772AEE50CF}">
      <dgm:prSet/>
      <dgm:spPr/>
      <dgm:t>
        <a:bodyPr/>
        <a:lstStyle/>
        <a:p>
          <a:endParaRPr lang="en-US"/>
        </a:p>
      </dgm:t>
    </dgm:pt>
    <dgm:pt modelId="{0C2076CE-6221-4049-80FE-DA436ED19285}">
      <dgm:prSet custT="1"/>
      <dgm:spPr>
        <a:solidFill>
          <a:srgbClr val="CDB97D">
            <a:alpha val="90000"/>
          </a:srgbClr>
        </a:solidFill>
      </dgm:spPr>
      <dgm:t>
        <a:bodyPr/>
        <a:lstStyle/>
        <a:p>
          <a:pPr rtl="0"/>
          <a:r>
            <a: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Conclusion</a:t>
          </a:r>
        </a:p>
      </dgm:t>
    </dgm:pt>
    <dgm:pt modelId="{E0E703B6-37A8-4E3A-9217-1E9BEE398829}" type="parTrans" cxnId="{0A87E890-7561-4467-8AAF-6FF147459EBB}">
      <dgm:prSet/>
      <dgm:spPr/>
      <dgm:t>
        <a:bodyPr/>
        <a:lstStyle/>
        <a:p>
          <a:endParaRPr lang="en-US"/>
        </a:p>
      </dgm:t>
    </dgm:pt>
    <dgm:pt modelId="{491C15C0-B501-49CE-96C6-5068243F9933}" type="sibTrans" cxnId="{0A87E890-7561-4467-8AAF-6FF147459EBB}">
      <dgm:prSet/>
      <dgm:spPr/>
      <dgm:t>
        <a:bodyPr/>
        <a:lstStyle/>
        <a:p>
          <a:endParaRPr lang="en-US"/>
        </a:p>
      </dgm:t>
    </dgm:pt>
    <dgm:pt modelId="{2894D2B6-9427-49DA-90D8-38628E213536}" type="pres">
      <dgm:prSet presAssocID="{420FDAE6-0914-47F6-911E-2E79F9880DC2}" presName="Name0" presStyleCnt="0">
        <dgm:presLayoutVars>
          <dgm:dir/>
          <dgm:animLvl val="lvl"/>
          <dgm:resizeHandles val="exact"/>
        </dgm:presLayoutVars>
      </dgm:prSet>
      <dgm:spPr/>
    </dgm:pt>
    <dgm:pt modelId="{9E797D90-0DAB-4035-96BE-2880341EF646}" type="pres">
      <dgm:prSet presAssocID="{78AC5A86-CFFA-4C45-9F5B-81AE40030876}" presName="boxAndChildren" presStyleCnt="0"/>
      <dgm:spPr/>
    </dgm:pt>
    <dgm:pt modelId="{67F76834-DAB4-41D1-B92B-1C54028535EF}" type="pres">
      <dgm:prSet presAssocID="{78AC5A86-CFFA-4C45-9F5B-81AE40030876}" presName="parentTextBox" presStyleLbl="node1" presStyleIdx="0" presStyleCnt="1"/>
      <dgm:spPr/>
    </dgm:pt>
    <dgm:pt modelId="{CAD19059-372A-4C62-8AA0-844D3F202113}" type="pres">
      <dgm:prSet presAssocID="{78AC5A86-CFFA-4C45-9F5B-81AE40030876}" presName="entireBox" presStyleLbl="node1" presStyleIdx="0" presStyleCnt="1"/>
      <dgm:spPr/>
    </dgm:pt>
    <dgm:pt modelId="{CFF548A9-9FB7-4639-B703-D8A844E2AB72}" type="pres">
      <dgm:prSet presAssocID="{78AC5A86-CFFA-4C45-9F5B-81AE40030876}" presName="descendantBox" presStyleCnt="0"/>
      <dgm:spPr/>
    </dgm:pt>
    <dgm:pt modelId="{FFBE5702-8A49-425E-9F1F-0AE3B10E41F4}" type="pres">
      <dgm:prSet presAssocID="{D20BC2B6-CF52-498C-8787-7269ACB303E5}" presName="childTextBox" presStyleLbl="fgAccFollowNode1" presStyleIdx="0" presStyleCnt="2">
        <dgm:presLayoutVars>
          <dgm:bulletEnabled val="1"/>
        </dgm:presLayoutVars>
      </dgm:prSet>
      <dgm:spPr/>
    </dgm:pt>
    <dgm:pt modelId="{CE9C711C-D1D8-4EED-AA43-4532263D103F}" type="pres">
      <dgm:prSet presAssocID="{0C2076CE-6221-4049-80FE-DA436ED19285}" presName="childTextBox" presStyleLbl="fgAccFollowNode1" presStyleIdx="1" presStyleCnt="2">
        <dgm:presLayoutVars>
          <dgm:bulletEnabled val="1"/>
        </dgm:presLayoutVars>
      </dgm:prSet>
      <dgm:spPr/>
    </dgm:pt>
  </dgm:ptLst>
  <dgm:cxnLst>
    <dgm:cxn modelId="{A51DEF2B-DFE2-4D6E-9117-441D8A5CDBBB}" type="presOf" srcId="{78AC5A86-CFFA-4C45-9F5B-81AE40030876}" destId="{67F76834-DAB4-41D1-B92B-1C54028535EF}" srcOrd="0" destOrd="0" presId="urn:microsoft.com/office/officeart/2005/8/layout/process4"/>
    <dgm:cxn modelId="{9F1E2E3A-625B-4E8E-9F68-7BC68017D1D6}" type="presOf" srcId="{78AC5A86-CFFA-4C45-9F5B-81AE40030876}" destId="{CAD19059-372A-4C62-8AA0-844D3F202113}" srcOrd="1" destOrd="0" presId="urn:microsoft.com/office/officeart/2005/8/layout/process4"/>
    <dgm:cxn modelId="{337DD53F-B52F-4C04-AA81-F8772AEE50CF}" srcId="{78AC5A86-CFFA-4C45-9F5B-81AE40030876}" destId="{D20BC2B6-CF52-498C-8787-7269ACB303E5}" srcOrd="0" destOrd="0" parTransId="{109C5FFB-22A6-4334-A9B2-DD3F2154B2B5}" sibTransId="{77BEBBEF-2FBA-4E61-8671-7B6840776A6D}"/>
    <dgm:cxn modelId="{9F56925D-70AD-46C0-B429-F7301A01D4CF}" type="presOf" srcId="{0C2076CE-6221-4049-80FE-DA436ED19285}" destId="{CE9C711C-D1D8-4EED-AA43-4532263D103F}" srcOrd="0" destOrd="0" presId="urn:microsoft.com/office/officeart/2005/8/layout/process4"/>
    <dgm:cxn modelId="{A049E45D-A22F-43F9-B439-0E761AFC60AC}" srcId="{420FDAE6-0914-47F6-911E-2E79F9880DC2}" destId="{78AC5A86-CFFA-4C45-9F5B-81AE40030876}" srcOrd="0" destOrd="0" parTransId="{0756B4AB-9F0C-4724-B99C-524C376072A4}" sibTransId="{35739BF6-FFC6-4762-A017-1BD8EAA6C17F}"/>
    <dgm:cxn modelId="{0A87E890-7561-4467-8AAF-6FF147459EBB}" srcId="{78AC5A86-CFFA-4C45-9F5B-81AE40030876}" destId="{0C2076CE-6221-4049-80FE-DA436ED19285}" srcOrd="1" destOrd="0" parTransId="{E0E703B6-37A8-4E3A-9217-1E9BEE398829}" sibTransId="{491C15C0-B501-49CE-96C6-5068243F9933}"/>
    <dgm:cxn modelId="{50FDDC91-B923-4417-9E3D-8516EA43B067}" type="presOf" srcId="{420FDAE6-0914-47F6-911E-2E79F9880DC2}" destId="{2894D2B6-9427-49DA-90D8-38628E213536}" srcOrd="0" destOrd="0" presId="urn:microsoft.com/office/officeart/2005/8/layout/process4"/>
    <dgm:cxn modelId="{8933B7AC-56F0-4DDE-8289-BBF02FA06843}" type="presOf" srcId="{D20BC2B6-CF52-498C-8787-7269ACB303E5}" destId="{FFBE5702-8A49-425E-9F1F-0AE3B10E41F4}" srcOrd="0" destOrd="0" presId="urn:microsoft.com/office/officeart/2005/8/layout/process4"/>
    <dgm:cxn modelId="{78F7126A-66FF-4E1E-BFB4-E871C6E8F265}" type="presParOf" srcId="{2894D2B6-9427-49DA-90D8-38628E213536}" destId="{9E797D90-0DAB-4035-96BE-2880341EF646}" srcOrd="0" destOrd="0" presId="urn:microsoft.com/office/officeart/2005/8/layout/process4"/>
    <dgm:cxn modelId="{01B37D7D-5E4C-46B3-A5DC-961D81BC7DE4}" type="presParOf" srcId="{9E797D90-0DAB-4035-96BE-2880341EF646}" destId="{67F76834-DAB4-41D1-B92B-1C54028535EF}" srcOrd="0" destOrd="0" presId="urn:microsoft.com/office/officeart/2005/8/layout/process4"/>
    <dgm:cxn modelId="{FE433DBF-B870-489F-ABBD-77ED66420369}" type="presParOf" srcId="{9E797D90-0DAB-4035-96BE-2880341EF646}" destId="{CAD19059-372A-4C62-8AA0-844D3F202113}" srcOrd="1" destOrd="0" presId="urn:microsoft.com/office/officeart/2005/8/layout/process4"/>
    <dgm:cxn modelId="{1A0B5D66-57E2-49D8-9EE8-FF01E65AB408}" type="presParOf" srcId="{9E797D90-0DAB-4035-96BE-2880341EF646}" destId="{CFF548A9-9FB7-4639-B703-D8A844E2AB72}" srcOrd="2" destOrd="0" presId="urn:microsoft.com/office/officeart/2005/8/layout/process4"/>
    <dgm:cxn modelId="{3939BEE3-4489-4250-8923-BB076B4D2007}" type="presParOf" srcId="{CFF548A9-9FB7-4639-B703-D8A844E2AB72}" destId="{FFBE5702-8A49-425E-9F1F-0AE3B10E41F4}" srcOrd="0" destOrd="0" presId="urn:microsoft.com/office/officeart/2005/8/layout/process4"/>
    <dgm:cxn modelId="{BCE047B9-0264-43E4-B2E5-59D226107F48}" type="presParOf" srcId="{CFF548A9-9FB7-4639-B703-D8A844E2AB72}" destId="{CE9C711C-D1D8-4EED-AA43-4532263D103F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B943ED-6C37-479E-A168-E0DA08CE8793}">
      <dsp:nvSpPr>
        <dsp:cNvPr id="0" name=""/>
        <dsp:cNvSpPr/>
      </dsp:nvSpPr>
      <dsp:spPr>
        <a:xfrm>
          <a:off x="0" y="0"/>
          <a:ext cx="8248650" cy="3774531"/>
        </a:xfrm>
        <a:prstGeom prst="rect">
          <a:avLst/>
        </a:prstGeom>
        <a:solidFill>
          <a:srgbClr val="948151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348488" tIns="348488" rIns="348488" bIns="348488" numCol="1" spcCol="1270" anchor="ctr" anchorCtr="0">
          <a:noAutofit/>
        </a:bodyPr>
        <a:lstStyle/>
        <a:p>
          <a:pPr marL="0" lvl="0" indent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b="1" kern="1200" dirty="0">
              <a:latin typeface="Arial" panose="020B0604020202020204" pitchFamily="34" charset="0"/>
              <a:cs typeface="Arial" panose="020B0604020202020204" pitchFamily="34" charset="0"/>
            </a:rPr>
            <a:t>Phase 1:</a:t>
          </a:r>
          <a:br>
            <a:rPr lang="en-US" sz="4900" b="1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4900" b="1" kern="1200" dirty="0">
              <a:latin typeface="Arial" panose="020B0604020202020204" pitchFamily="34" charset="0"/>
              <a:cs typeface="Arial" panose="020B0604020202020204" pitchFamily="34" charset="0"/>
            </a:rPr>
            <a:t>Welcome &amp; Introductions</a:t>
          </a:r>
          <a:endParaRPr lang="en-US" sz="4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8248650" cy="2038246"/>
      </dsp:txXfrm>
    </dsp:sp>
    <dsp:sp modelId="{7FCB2E27-6CDF-4083-BB2E-F06C34791396}">
      <dsp:nvSpPr>
        <dsp:cNvPr id="0" name=""/>
        <dsp:cNvSpPr/>
      </dsp:nvSpPr>
      <dsp:spPr>
        <a:xfrm>
          <a:off x="0" y="1948240"/>
          <a:ext cx="2062162" cy="1736284"/>
        </a:xfrm>
        <a:prstGeom prst="rect">
          <a:avLst/>
        </a:prstGeom>
        <a:solidFill>
          <a:srgbClr val="CDB97D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Family Ritual</a:t>
          </a:r>
        </a:p>
      </dsp:txBody>
      <dsp:txXfrm>
        <a:off x="0" y="1948240"/>
        <a:ext cx="2062162" cy="1736284"/>
      </dsp:txXfrm>
    </dsp:sp>
    <dsp:sp modelId="{BB35A768-2DEB-4706-9EB8-C0A9B364C339}">
      <dsp:nvSpPr>
        <dsp:cNvPr id="0" name=""/>
        <dsp:cNvSpPr/>
      </dsp:nvSpPr>
      <dsp:spPr>
        <a:xfrm>
          <a:off x="2062162" y="1962756"/>
          <a:ext cx="2062162" cy="1736284"/>
        </a:xfrm>
        <a:prstGeom prst="rect">
          <a:avLst/>
        </a:prstGeom>
        <a:solidFill>
          <a:srgbClr val="CDB97D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Roles</a:t>
          </a:r>
        </a:p>
      </dsp:txBody>
      <dsp:txXfrm>
        <a:off x="2062162" y="1962756"/>
        <a:ext cx="2062162" cy="1736284"/>
      </dsp:txXfrm>
    </dsp:sp>
    <dsp:sp modelId="{ABF87DC7-F22E-4F45-9460-DD4C44E880D1}">
      <dsp:nvSpPr>
        <dsp:cNvPr id="0" name=""/>
        <dsp:cNvSpPr/>
      </dsp:nvSpPr>
      <dsp:spPr>
        <a:xfrm>
          <a:off x="4124325" y="1962756"/>
          <a:ext cx="2062162" cy="1736284"/>
        </a:xfrm>
        <a:prstGeom prst="rect">
          <a:avLst/>
        </a:prstGeom>
        <a:solidFill>
          <a:srgbClr val="CDB97D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Purpose</a:t>
          </a:r>
        </a:p>
      </dsp:txBody>
      <dsp:txXfrm>
        <a:off x="4124325" y="1962756"/>
        <a:ext cx="2062162" cy="1736284"/>
      </dsp:txXfrm>
    </dsp:sp>
    <dsp:sp modelId="{9A949BC5-43CF-4ECC-9B63-043374279B4A}">
      <dsp:nvSpPr>
        <dsp:cNvPr id="0" name=""/>
        <dsp:cNvSpPr/>
      </dsp:nvSpPr>
      <dsp:spPr>
        <a:xfrm>
          <a:off x="6186487" y="1962756"/>
          <a:ext cx="2062162" cy="1736284"/>
        </a:xfrm>
        <a:prstGeom prst="rect">
          <a:avLst/>
        </a:prstGeom>
        <a:solidFill>
          <a:srgbClr val="CDB97D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Guidelines</a:t>
          </a:r>
        </a:p>
      </dsp:txBody>
      <dsp:txXfrm>
        <a:off x="6186487" y="1962756"/>
        <a:ext cx="2062162" cy="17362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C32295-8719-4A39-9D53-0ADFA3496179}">
      <dsp:nvSpPr>
        <dsp:cNvPr id="0" name=""/>
        <dsp:cNvSpPr/>
      </dsp:nvSpPr>
      <dsp:spPr>
        <a:xfrm>
          <a:off x="0" y="0"/>
          <a:ext cx="8248650" cy="3776472"/>
        </a:xfrm>
        <a:prstGeom prst="rect">
          <a:avLst/>
        </a:prstGeom>
        <a:solidFill>
          <a:srgbClr val="948151">
            <a:alpha val="9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latin typeface="Arial" panose="020B0604020202020204" pitchFamily="34" charset="0"/>
              <a:cs typeface="Arial" panose="020B0604020202020204" pitchFamily="34" charset="0"/>
            </a:rPr>
            <a:t>Phase 2:</a:t>
          </a:r>
          <a:br>
            <a:rPr lang="en-US" sz="3600" b="1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3600" b="1" kern="1200" dirty="0">
              <a:latin typeface="Arial" panose="020B0604020202020204" pitchFamily="34" charset="0"/>
              <a:cs typeface="Arial" panose="020B0604020202020204" pitchFamily="34" charset="0"/>
            </a:rPr>
            <a:t>Information Sharing</a:t>
          </a:r>
        </a:p>
      </dsp:txBody>
      <dsp:txXfrm>
        <a:off x="0" y="0"/>
        <a:ext cx="8248650" cy="2039294"/>
      </dsp:txXfrm>
    </dsp:sp>
    <dsp:sp modelId="{EB2985A4-2AC9-4362-986D-BABBA75C8EA2}">
      <dsp:nvSpPr>
        <dsp:cNvPr id="0" name=""/>
        <dsp:cNvSpPr/>
      </dsp:nvSpPr>
      <dsp:spPr>
        <a:xfrm>
          <a:off x="4027" y="1963765"/>
          <a:ext cx="2746864" cy="1737177"/>
        </a:xfrm>
        <a:prstGeom prst="rect">
          <a:avLst/>
        </a:prstGeom>
        <a:solidFill>
          <a:srgbClr val="CDB97D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Strengths</a:t>
          </a:r>
        </a:p>
      </dsp:txBody>
      <dsp:txXfrm>
        <a:off x="4027" y="1963765"/>
        <a:ext cx="2746864" cy="1737177"/>
      </dsp:txXfrm>
    </dsp:sp>
    <dsp:sp modelId="{80D6EED4-D283-46BA-9666-515AD4BE15E8}">
      <dsp:nvSpPr>
        <dsp:cNvPr id="0" name=""/>
        <dsp:cNvSpPr/>
      </dsp:nvSpPr>
      <dsp:spPr>
        <a:xfrm>
          <a:off x="2750892" y="1963765"/>
          <a:ext cx="2746864" cy="1737177"/>
        </a:xfrm>
        <a:prstGeom prst="rect">
          <a:avLst/>
        </a:prstGeom>
        <a:solidFill>
          <a:srgbClr val="CDB97D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Concerns</a:t>
          </a:r>
        </a:p>
        <a:p>
          <a:pPr marL="0" lvl="0" indent="0" algn="ctr" defTabSz="889000" rtl="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3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Family Concerns</a:t>
          </a:r>
        </a:p>
        <a:p>
          <a:pPr marL="0" lvl="0" indent="0" algn="ctr" defTabSz="889000" rtl="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3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Bottom-Line Concerns</a:t>
          </a:r>
          <a:endParaRPr lang="en-US" sz="20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50892" y="1963765"/>
        <a:ext cx="2746864" cy="1737177"/>
      </dsp:txXfrm>
    </dsp:sp>
    <dsp:sp modelId="{53688628-21E9-40FA-B92C-D9CA18DF1393}">
      <dsp:nvSpPr>
        <dsp:cNvPr id="0" name=""/>
        <dsp:cNvSpPr/>
      </dsp:nvSpPr>
      <dsp:spPr>
        <a:xfrm>
          <a:off x="5497757" y="1963765"/>
          <a:ext cx="2746864" cy="1737177"/>
        </a:xfrm>
        <a:prstGeom prst="rect">
          <a:avLst/>
        </a:prstGeom>
        <a:solidFill>
          <a:srgbClr val="CDB97D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Resources</a:t>
          </a:r>
        </a:p>
      </dsp:txBody>
      <dsp:txXfrm>
        <a:off x="5497757" y="1963765"/>
        <a:ext cx="2746864" cy="17371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05134D-DC31-4DCF-B1CC-98DAD5DC98F8}">
      <dsp:nvSpPr>
        <dsp:cNvPr id="0" name=""/>
        <dsp:cNvSpPr/>
      </dsp:nvSpPr>
      <dsp:spPr>
        <a:xfrm>
          <a:off x="0" y="0"/>
          <a:ext cx="8248650" cy="3776472"/>
        </a:xfrm>
        <a:prstGeom prst="rect">
          <a:avLst/>
        </a:prstGeom>
        <a:solidFill>
          <a:srgbClr val="948151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1" kern="1200" dirty="0">
              <a:latin typeface="Arial" panose="020B0604020202020204" pitchFamily="34" charset="0"/>
              <a:cs typeface="Arial" panose="020B0604020202020204" pitchFamily="34" charset="0"/>
            </a:rPr>
            <a:t>Phase 3:</a:t>
          </a:r>
          <a:br>
            <a:rPr lang="en-US" sz="6500" b="1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6500" b="1" kern="1200" dirty="0">
              <a:latin typeface="Arial" panose="020B0604020202020204" pitchFamily="34" charset="0"/>
              <a:cs typeface="Arial" panose="020B0604020202020204" pitchFamily="34" charset="0"/>
            </a:rPr>
            <a:t>Private Family Time</a:t>
          </a:r>
          <a:endParaRPr lang="en-US" sz="6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8248650" cy="37764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19059-372A-4C62-8AA0-844D3F202113}">
      <dsp:nvSpPr>
        <dsp:cNvPr id="0" name=""/>
        <dsp:cNvSpPr/>
      </dsp:nvSpPr>
      <dsp:spPr>
        <a:xfrm>
          <a:off x="0" y="0"/>
          <a:ext cx="8248650" cy="3776472"/>
        </a:xfrm>
        <a:prstGeom prst="rect">
          <a:avLst/>
        </a:prstGeom>
        <a:solidFill>
          <a:srgbClr val="948151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kern="1200" dirty="0">
              <a:latin typeface="Arial" panose="020B0604020202020204" pitchFamily="34" charset="0"/>
              <a:cs typeface="Arial" panose="020B0604020202020204" pitchFamily="34" charset="0"/>
            </a:rPr>
            <a:t>Phase 4:  </a:t>
          </a:r>
        </a:p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kern="1200" dirty="0">
              <a:latin typeface="Arial" panose="020B0604020202020204" pitchFamily="34" charset="0"/>
              <a:cs typeface="Arial" panose="020B0604020202020204" pitchFamily="34" charset="0"/>
            </a:rPr>
            <a:t>Presentation of Family Plan and Acceptance</a:t>
          </a:r>
          <a:endParaRPr lang="en-US" sz="3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8248650" cy="2039294"/>
      </dsp:txXfrm>
    </dsp:sp>
    <dsp:sp modelId="{FFBE5702-8A49-425E-9F1F-0AE3B10E41F4}">
      <dsp:nvSpPr>
        <dsp:cNvPr id="0" name=""/>
        <dsp:cNvSpPr/>
      </dsp:nvSpPr>
      <dsp:spPr>
        <a:xfrm>
          <a:off x="0" y="1963765"/>
          <a:ext cx="4124324" cy="1737177"/>
        </a:xfrm>
        <a:prstGeom prst="rect">
          <a:avLst/>
        </a:prstGeom>
        <a:solidFill>
          <a:srgbClr val="CDB97D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Family Ritual</a:t>
          </a:r>
        </a:p>
      </dsp:txBody>
      <dsp:txXfrm>
        <a:off x="0" y="1963765"/>
        <a:ext cx="4124324" cy="1737177"/>
      </dsp:txXfrm>
    </dsp:sp>
    <dsp:sp modelId="{CE9C711C-D1D8-4EED-AA43-4532263D103F}">
      <dsp:nvSpPr>
        <dsp:cNvPr id="0" name=""/>
        <dsp:cNvSpPr/>
      </dsp:nvSpPr>
      <dsp:spPr>
        <a:xfrm>
          <a:off x="4124325" y="1963765"/>
          <a:ext cx="4124324" cy="1737177"/>
        </a:xfrm>
        <a:prstGeom prst="rect">
          <a:avLst/>
        </a:prstGeom>
        <a:solidFill>
          <a:srgbClr val="CDB97D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Conclusion</a:t>
          </a:r>
        </a:p>
      </dsp:txBody>
      <dsp:txXfrm>
        <a:off x="4124325" y="1963765"/>
        <a:ext cx="4124324" cy="1737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472744" y="0"/>
            <a:ext cx="3524673" cy="61976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163" tIns="46581" rIns="93163" bIns="46581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472744" cy="619760"/>
          </a:xfrm>
          <a:prstGeom prst="rect">
            <a:avLst/>
          </a:prstGeom>
          <a:ln w="6350">
            <a:solidFill>
              <a:schemeClr val="tx1"/>
            </a:solidFill>
            <a:prstDash val="solid"/>
          </a:ln>
        </p:spPr>
        <p:txBody>
          <a:bodyPr vert="horz" lIns="93163" tIns="46581" rIns="93163" bIns="46581" rtlCol="0" anchor="ctr"/>
          <a:lstStyle>
            <a:lvl1pPr algn="l">
              <a:tabLst>
                <a:tab pos="635640" algn="l"/>
              </a:tabLst>
              <a:defRPr sz="1300">
                <a:latin typeface="Georgia" pitchFamily="18" charset="0"/>
              </a:defRPr>
            </a:lvl1pPr>
          </a:lstStyle>
          <a:p>
            <a:pPr>
              <a:defRPr/>
            </a:pPr>
            <a:r>
              <a:rPr lang="en-US" dirty="0"/>
              <a:t>	</a:t>
            </a:r>
            <a:r>
              <a:rPr lang="en-US" sz="1600" dirty="0"/>
              <a:t>University of Pittsburgh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9" y="8779932"/>
            <a:ext cx="2551926" cy="250857"/>
          </a:xfrm>
          <a:prstGeom prst="rect">
            <a:avLst/>
          </a:prstGeom>
        </p:spPr>
        <p:txBody>
          <a:bodyPr vert="horz" lIns="93163" tIns="46581" rIns="93163" bIns="46581" rtlCol="0" anchor="ctr"/>
          <a:lstStyle>
            <a:lvl1pPr algn="ctr">
              <a:defRPr sz="1300">
                <a:latin typeface="Georgia" pitchFamily="18" charset="0"/>
              </a:defRPr>
            </a:lvl1pPr>
          </a:lstStyle>
          <a:p>
            <a:pPr algn="l">
              <a:defRPr/>
            </a:pPr>
            <a:r>
              <a:rPr lang="en-US" sz="800" dirty="0"/>
              <a:t>The Pennsylvania Child Welfare Resource Center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86275" y="9008655"/>
            <a:ext cx="2301399" cy="216362"/>
          </a:xfrm>
          <a:prstGeom prst="rect">
            <a:avLst/>
          </a:prstGeom>
        </p:spPr>
        <p:txBody>
          <a:bodyPr vert="horz" lIns="93163" tIns="46581" rIns="93163" bIns="46581" rtlCol="0" anchor="ctr"/>
          <a:lstStyle>
            <a:lvl1pPr algn="r">
              <a:defRPr sz="1100">
                <a:latin typeface="Georgia" pitchFamily="18" charset="0"/>
              </a:defRPr>
            </a:lvl1pPr>
          </a:lstStyle>
          <a:p>
            <a:pPr>
              <a:defRPr/>
            </a:pPr>
            <a:r>
              <a:rPr lang="en-US" b="1" dirty="0"/>
              <a:t> Handout #1, Page </a:t>
            </a:r>
            <a:fld id="{1DEAAAA3-F7D2-420C-8044-4D8DB93005E2}" type="slidenum">
              <a:rPr lang="en-US" b="1" smtClean="0"/>
              <a:pPr>
                <a:defRPr/>
              </a:pPr>
              <a:t>‹#›</a:t>
            </a:fld>
            <a:r>
              <a:rPr lang="en-US" b="1" dirty="0"/>
              <a:t> </a:t>
            </a:r>
            <a:r>
              <a:rPr lang="en-US" b="1"/>
              <a:t>of 13</a:t>
            </a:r>
            <a:endParaRPr lang="en-US" b="1" dirty="0"/>
          </a:p>
        </p:txBody>
      </p:sp>
      <p:pic>
        <p:nvPicPr>
          <p:cNvPr id="14343" name="Picture 2" descr="pittseal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63901" y="96838"/>
            <a:ext cx="491701" cy="435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514938" y="32280"/>
            <a:ext cx="1859703" cy="632681"/>
          </a:xfrm>
          <a:prstGeom prst="rect">
            <a:avLst/>
          </a:prstGeom>
          <a:noFill/>
        </p:spPr>
        <p:txBody>
          <a:bodyPr lIns="93163" tIns="46581" rIns="93163" bIns="46581">
            <a:spAutoFit/>
          </a:bodyPr>
          <a:lstStyle/>
          <a:p>
            <a:pPr>
              <a:defRPr/>
            </a:pPr>
            <a:r>
              <a:rPr lang="en-US" sz="1100" dirty="0">
                <a:latin typeface="Georgia" pitchFamily="18" charset="0"/>
              </a:rPr>
              <a:t>SCHOOL OF</a:t>
            </a:r>
          </a:p>
          <a:p>
            <a:pPr>
              <a:defRPr/>
            </a:pPr>
            <a:r>
              <a:rPr lang="en-US" dirty="0">
                <a:latin typeface="Georgia" pitchFamily="18" charset="0"/>
              </a:rPr>
              <a:t>Social Work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74640" y="1"/>
            <a:ext cx="1635760" cy="604884"/>
          </a:xfrm>
          <a:prstGeom prst="rect">
            <a:avLst/>
          </a:prstGeom>
          <a:noFill/>
        </p:spPr>
        <p:txBody>
          <a:bodyPr lIns="93163" tIns="46581" rIns="93163" bIns="46581">
            <a:spAutoFit/>
          </a:bodyPr>
          <a:lstStyle/>
          <a:p>
            <a:pPr>
              <a:defRPr/>
            </a:pPr>
            <a:r>
              <a:rPr lang="en-US" sz="1100" i="1" dirty="0">
                <a:latin typeface="Georgia" pitchFamily="18" charset="0"/>
              </a:rPr>
              <a:t>Empower People</a:t>
            </a:r>
          </a:p>
          <a:p>
            <a:pPr>
              <a:defRPr/>
            </a:pPr>
            <a:r>
              <a:rPr lang="en-US" sz="1100" i="1" dirty="0">
                <a:latin typeface="Georgia" pitchFamily="18" charset="0"/>
              </a:rPr>
              <a:t>Lead Organizations</a:t>
            </a:r>
          </a:p>
          <a:p>
            <a:pPr>
              <a:defRPr/>
            </a:pPr>
            <a:r>
              <a:rPr lang="en-US" sz="1100" i="1" dirty="0">
                <a:latin typeface="Georgia" pitchFamily="18" charset="0"/>
              </a:rPr>
              <a:t>Grow Communities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121214" y="305039"/>
            <a:ext cx="493871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72744" y="632672"/>
            <a:ext cx="3524673" cy="29412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lIns="93163" tIns="46581" rIns="93163" bIns="46581">
            <a:spAutoFit/>
          </a:bodyPr>
          <a:lstStyle/>
          <a:p>
            <a:pPr>
              <a:defRPr/>
            </a:pPr>
            <a:r>
              <a:rPr lang="en-US" sz="1100" dirty="0">
                <a:latin typeface="Georgia" pitchFamily="18" charset="0"/>
              </a:rPr>
              <a:t>The Pennsylvania Child Welfare Resource Center</a:t>
            </a:r>
            <a:endParaRPr lang="en-US" sz="200" dirty="0">
              <a:latin typeface="Georgia" pitchFamily="18" charset="0"/>
            </a:endParaRPr>
          </a:p>
          <a:p>
            <a:pPr>
              <a:defRPr/>
            </a:pPr>
            <a:endParaRPr lang="en-US" sz="200" dirty="0">
              <a:latin typeface="Georgia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547393" y="884450"/>
            <a:ext cx="3303976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11282" y="8789619"/>
            <a:ext cx="4399119" cy="219035"/>
          </a:xfrm>
          <a:prstGeom prst="rect">
            <a:avLst/>
          </a:prstGeom>
          <a:noFill/>
        </p:spPr>
        <p:txBody>
          <a:bodyPr wrap="square" lIns="93163" tIns="46581" rIns="93163" bIns="46581" rtlCol="0">
            <a:spAutoFit/>
          </a:bodyPr>
          <a:lstStyle/>
          <a:p>
            <a:pPr algn="r"/>
            <a:r>
              <a:rPr lang="en-US" sz="800" dirty="0">
                <a:latin typeface="Georgia" pitchFamily="18" charset="0"/>
              </a:rPr>
              <a:t>207:  Introduction to Family Group Decision Making (FGDM):  Part I</a:t>
            </a:r>
          </a:p>
        </p:txBody>
      </p:sp>
    </p:spTree>
    <p:extLst>
      <p:ext uri="{BB962C8B-B14F-4D97-AF65-F5344CB8AC3E}">
        <p14:creationId xmlns:p14="http://schemas.microsoft.com/office/powerpoint/2010/main" val="241963577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992188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593325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3" tIns="46581" rIns="93163" bIns="46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2"/>
            <a:ext cx="2522261" cy="222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3" tIns="46581" rIns="93163" bIns="46581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Georgia" pitchFamily="18" charset="0"/>
              </a:defRPr>
            </a:lvl1pPr>
          </a:lstStyle>
          <a:p>
            <a:pPr algn="l">
              <a:defRPr/>
            </a:pPr>
            <a:r>
              <a:rPr lang="en-US" dirty="0"/>
              <a:t>The Pennsylvania Child Welfare Training Program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291510" y="9075057"/>
            <a:ext cx="718890" cy="191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3" tIns="46581" rIns="93163" bIns="46581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latin typeface="Georgia" pitchFamily="18" charset="0"/>
              </a:defRPr>
            </a:lvl1pPr>
          </a:lstStyle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296" name="Picture 2" descr="pittseal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163901" y="96838"/>
            <a:ext cx="491701" cy="435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472744" y="0"/>
            <a:ext cx="3524673" cy="61976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163" tIns="46581" rIns="93163" bIns="46581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74640" y="1"/>
            <a:ext cx="1635760" cy="604884"/>
          </a:xfrm>
          <a:prstGeom prst="rect">
            <a:avLst/>
          </a:prstGeom>
          <a:noFill/>
        </p:spPr>
        <p:txBody>
          <a:bodyPr lIns="93163" tIns="46581" rIns="93163" bIns="46581">
            <a:spAutoFit/>
          </a:bodyPr>
          <a:lstStyle/>
          <a:p>
            <a:pPr>
              <a:defRPr/>
            </a:pPr>
            <a:r>
              <a:rPr lang="en-US" sz="1100" i="1" dirty="0">
                <a:latin typeface="Georgia" pitchFamily="18" charset="0"/>
              </a:rPr>
              <a:t>Empower People</a:t>
            </a:r>
          </a:p>
          <a:p>
            <a:pPr>
              <a:defRPr/>
            </a:pPr>
            <a:r>
              <a:rPr lang="en-US" sz="1100" i="1" dirty="0">
                <a:latin typeface="Georgia" pitchFamily="18" charset="0"/>
              </a:rPr>
              <a:t>Lead Organizations</a:t>
            </a:r>
          </a:p>
          <a:p>
            <a:pPr>
              <a:defRPr/>
            </a:pPr>
            <a:r>
              <a:rPr lang="en-US" sz="1100" i="1" dirty="0">
                <a:latin typeface="Georgia" pitchFamily="18" charset="0"/>
              </a:rPr>
              <a:t>Grow Communities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5121214" y="305039"/>
            <a:ext cx="493871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72744" y="632672"/>
            <a:ext cx="3524673" cy="29412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lIns="93163" tIns="46581" rIns="93163" bIns="46581">
            <a:spAutoFit/>
          </a:bodyPr>
          <a:lstStyle/>
          <a:p>
            <a:pPr>
              <a:defRPr/>
            </a:pPr>
            <a:r>
              <a:rPr lang="en-US" sz="1100" dirty="0">
                <a:latin typeface="Georgia" pitchFamily="18" charset="0"/>
              </a:rPr>
              <a:t>The Pennsylvania Child Welfare Training Program</a:t>
            </a:r>
            <a:endParaRPr lang="en-US" sz="200" dirty="0">
              <a:latin typeface="Georgia" pitchFamily="18" charset="0"/>
            </a:endParaRPr>
          </a:p>
          <a:p>
            <a:pPr>
              <a:defRPr/>
            </a:pPr>
            <a:endParaRPr lang="en-US" sz="200" dirty="0">
              <a:latin typeface="Georgia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547393" y="884450"/>
            <a:ext cx="3303976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14938" y="32280"/>
            <a:ext cx="1859703" cy="632681"/>
          </a:xfrm>
          <a:prstGeom prst="rect">
            <a:avLst/>
          </a:prstGeom>
          <a:noFill/>
        </p:spPr>
        <p:txBody>
          <a:bodyPr lIns="93163" tIns="46581" rIns="93163" bIns="46581">
            <a:spAutoFit/>
          </a:bodyPr>
          <a:lstStyle/>
          <a:p>
            <a:pPr>
              <a:defRPr/>
            </a:pPr>
            <a:r>
              <a:rPr lang="en-US" sz="1100" dirty="0">
                <a:latin typeface="Georgia" pitchFamily="18" charset="0"/>
              </a:rPr>
              <a:t>SCHOOL OF</a:t>
            </a:r>
          </a:p>
          <a:p>
            <a:pPr>
              <a:defRPr/>
            </a:pPr>
            <a:r>
              <a:rPr lang="en-US" dirty="0">
                <a:latin typeface="Georgia" pitchFamily="18" charset="0"/>
              </a:rPr>
              <a:t>Social Work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" y="0"/>
            <a:ext cx="3471817" cy="61976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163" tIns="46581" rIns="93163" bIns="46581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" y="16"/>
            <a:ext cx="3471817" cy="635848"/>
          </a:xfrm>
          <a:prstGeom prst="rect">
            <a:avLst/>
          </a:prstGeom>
          <a:noFill/>
          <a:ln w="15875">
            <a:noFill/>
          </a:ln>
        </p:spPr>
        <p:txBody>
          <a:bodyPr wrap="square" lIns="93163" tIns="46581" rIns="93163" bIns="46581" rtlCol="0">
            <a:spAutoFit/>
          </a:bodyPr>
          <a:lstStyle/>
          <a:p>
            <a:endParaRPr lang="en-US" sz="1000" dirty="0">
              <a:latin typeface="Georgia" pitchFamily="18" charset="0"/>
            </a:endParaRPr>
          </a:p>
          <a:p>
            <a:pPr algn="l">
              <a:tabLst>
                <a:tab pos="635640" algn="l"/>
              </a:tabLst>
            </a:pPr>
            <a:r>
              <a:rPr lang="en-US" sz="1600" dirty="0">
                <a:latin typeface="Georgia" pitchFamily="18" charset="0"/>
              </a:rPr>
              <a:t>	University of Pittsburgh</a:t>
            </a:r>
            <a:endParaRPr lang="en-US" sz="900" dirty="0">
              <a:latin typeface="Georgia" pitchFamily="18" charset="0"/>
            </a:endParaRPr>
          </a:p>
          <a:p>
            <a:pPr algn="l">
              <a:tabLst>
                <a:tab pos="635640" algn="l"/>
              </a:tabLst>
            </a:pPr>
            <a:endParaRPr lang="en-US" sz="900" dirty="0">
              <a:latin typeface="Georg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96445" y="8834853"/>
            <a:ext cx="4413956" cy="219035"/>
          </a:xfrm>
          <a:prstGeom prst="rect">
            <a:avLst/>
          </a:prstGeom>
          <a:noFill/>
        </p:spPr>
        <p:txBody>
          <a:bodyPr wrap="square" lIns="93163" tIns="46581" rIns="93163" bIns="46581" rtlCol="0" anchor="ctr">
            <a:spAutoFit/>
          </a:bodyPr>
          <a:lstStyle/>
          <a:p>
            <a:pPr algn="r"/>
            <a:r>
              <a:rPr lang="en-US" sz="800" dirty="0">
                <a:latin typeface="Georgia" pitchFamily="18" charset="0"/>
              </a:rPr>
              <a:t>207:  Introduction to Family Group Decision Making (FGDM):  Part I</a:t>
            </a:r>
          </a:p>
        </p:txBody>
      </p:sp>
    </p:spTree>
    <p:extLst>
      <p:ext uri="{BB962C8B-B14F-4D97-AF65-F5344CB8AC3E}">
        <p14:creationId xmlns:p14="http://schemas.microsoft.com/office/powerpoint/2010/main" val="424715180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20" indent="-291161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647" indent="-232929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505" indent="-232929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365" indent="-232929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224" indent="-2329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082" indent="-2329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3941" indent="-2329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59800" indent="-2329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63906AB-8CBE-4BB4-80D8-7B7244E5C43C}" type="slidenum">
              <a:rPr lang="en-US" altLang="en-US" sz="1100">
                <a:latin typeface="Georgia" pitchFamily="18" charset="0"/>
              </a:rPr>
              <a:pPr/>
              <a:t>1</a:t>
            </a:fld>
            <a:endParaRPr lang="en-US" altLang="en-US" sz="1100">
              <a:latin typeface="Georgia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2440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542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-3175"/>
            <a:ext cx="9142412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264022"/>
            <a:ext cx="8534400" cy="914400"/>
          </a:xfrm>
        </p:spPr>
        <p:txBody>
          <a:bodyPr/>
          <a:lstStyle>
            <a:lvl1pPr>
              <a:buNone/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of Presentation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2250140"/>
            <a:ext cx="8531352" cy="304800"/>
          </a:xfrm>
        </p:spPr>
        <p:txBody>
          <a:bodyPr/>
          <a:lstStyle>
            <a:lvl1pPr>
              <a:buNone/>
              <a:defRPr lang="en-US" sz="1800" i="1" kern="1200" dirty="0">
                <a:solidFill>
                  <a:srgbClr val="CDB97D"/>
                </a:solidFill>
                <a:latin typeface="Arial" panose="020B0604020202020204" pitchFamily="34" charset="0"/>
                <a:ea typeface="Osaka" pitchFamily="16" charset="-128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Subtitle of Presentation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4094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6481"/>
            <a:ext cx="5486400" cy="3966884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28702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783-B8DF-4F22-AFC6-12EA8147E691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mecha_sm_b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04800" y="1264022"/>
            <a:ext cx="8534400" cy="914400"/>
          </a:xfrm>
        </p:spPr>
        <p:txBody>
          <a:bodyPr/>
          <a:lstStyle>
            <a:lvl1pPr marL="228600" indent="-228600">
              <a:buNone/>
              <a:defRPr sz="3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304800" y="2250139"/>
            <a:ext cx="8543365" cy="372037"/>
          </a:xfrm>
        </p:spPr>
        <p:txBody>
          <a:bodyPr/>
          <a:lstStyle>
            <a:lvl1pPr marL="228600" indent="-228600">
              <a:buNone/>
              <a:defRPr lang="en-US" sz="1800" i="1" kern="1200" dirty="0">
                <a:solidFill>
                  <a:srgbClr val="948151"/>
                </a:solidFill>
                <a:latin typeface="Arial" panose="020B0604020202020204" pitchFamily="34" charset="0"/>
                <a:ea typeface="Osaka" pitchFamily="16" charset="-128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304800" y="2716306"/>
            <a:ext cx="3352800" cy="927847"/>
          </a:xfrm>
        </p:spPr>
        <p:txBody>
          <a:bodyPr/>
          <a:lstStyle>
            <a:lvl1pPr marL="228600" indent="-228600">
              <a:buNone/>
              <a:defRPr lang="en-US" sz="1800" i="1" kern="1200" dirty="0">
                <a:solidFill>
                  <a:srgbClr val="948151"/>
                </a:solidFill>
                <a:latin typeface="Arial" panose="020B0604020202020204" pitchFamily="34" charset="0"/>
                <a:ea typeface="Osaka" pitchFamily="16" charset="-128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3"/>
          </p:nvPr>
        </p:nvSpPr>
        <p:spPr>
          <a:xfrm>
            <a:off x="304800" y="6437313"/>
            <a:ext cx="3325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09A80BD-3F63-4D3E-AE1E-B50117FA3606}" type="datetime2">
              <a:rPr lang="en-US"/>
              <a:pPr>
                <a:defRPr/>
              </a:pPr>
              <a:t>Monday, May 15,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68681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59167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438834"/>
            <a:ext cx="8247888" cy="488128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8E0BD697-C650-4553-8269-3DAFA0DE6DB9}" type="slidenum">
              <a:rPr lang="en-US"/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294653"/>
          </a:xfrm>
        </p:spPr>
        <p:txBody>
          <a:bodyPr anchor="t"/>
          <a:lstStyle>
            <a:lvl1pPr algn="l">
              <a:defRPr sz="3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1CFFA-8140-44CC-A40B-DFAEF2E958E3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79929"/>
            <a:ext cx="7772400" cy="52443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85047"/>
            <a:ext cx="3810000" cy="4921623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3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5047"/>
            <a:ext cx="3810000" cy="4921624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3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BBE67-B3D0-4F17-AB43-0FFFF70BD775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9929"/>
            <a:ext cx="8229600" cy="47064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3749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7741"/>
            <a:ext cx="4040188" cy="4208930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3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3749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97741"/>
            <a:ext cx="4041775" cy="4208929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3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C9170-F4A7-4869-98A2-C5C61E4B3278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with Two 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624807-03D1-4D82-87D2-E5151F74A2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79425" y="1437371"/>
            <a:ext cx="8229600" cy="181383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3309261"/>
            <a:ext cx="4040188" cy="2960910"/>
          </a:xfrm>
        </p:spPr>
        <p:txBody>
          <a:bodyPr/>
          <a:lstStyle>
            <a:lvl1pPr>
              <a:defRPr sz="2500"/>
            </a:lvl1pPr>
            <a:lvl2pPr>
              <a:defRPr sz="23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4673600" y="3316518"/>
            <a:ext cx="4040188" cy="2960910"/>
          </a:xfrm>
        </p:spPr>
        <p:txBody>
          <a:bodyPr/>
          <a:lstStyle>
            <a:lvl1pPr>
              <a:defRPr sz="2500"/>
            </a:lvl1pPr>
            <a:lvl2pPr>
              <a:defRPr sz="23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6" y="793376"/>
            <a:ext cx="8229600" cy="6035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EB9F7-E20C-4A9F-A27B-04456B6CAFA0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58E50-2BAF-4EEB-9A5B-318E6BB72840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4036"/>
            <a:ext cx="3008313" cy="654799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6482"/>
            <a:ext cx="5111750" cy="5567083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3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65729"/>
            <a:ext cx="3008313" cy="4867836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61FEF-4ABB-46BC-8C42-BFA8DB212CCD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W-Powerpt-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0646" y="780210"/>
            <a:ext cx="8229601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0647" y="1438834"/>
            <a:ext cx="8243047" cy="4881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26412" y="6615952"/>
            <a:ext cx="1017588" cy="18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  <a:ea typeface="+mn-ea"/>
              </a:defRPr>
            </a:lvl1pPr>
          </a:lstStyle>
          <a:p>
            <a:pPr>
              <a:defRPr/>
            </a:pPr>
            <a:fld id="{A4624807-03D1-4D82-87D2-E5151F74A2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24325" y="6343650"/>
            <a:ext cx="4989513" cy="246221"/>
          </a:xfrm>
          <a:prstGeom prst="rect">
            <a:avLst/>
          </a:prstGeom>
          <a:solidFill>
            <a:srgbClr val="91A3BB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207: Introduction to Family Group Decision Making (FGDM): Part I</a:t>
            </a:r>
          </a:p>
        </p:txBody>
      </p:sp>
      <p:grpSp>
        <p:nvGrpSpPr>
          <p:cNvPr id="14" name="Group 17"/>
          <p:cNvGrpSpPr>
            <a:grpSpLocks/>
          </p:cNvGrpSpPr>
          <p:nvPr/>
        </p:nvGrpSpPr>
        <p:grpSpPr bwMode="auto">
          <a:xfrm>
            <a:off x="14288" y="6343650"/>
            <a:ext cx="4024312" cy="246063"/>
            <a:chOff x="14514" y="6343702"/>
            <a:chExt cx="4023360" cy="246221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14514" y="6343702"/>
              <a:ext cx="4023360" cy="246221"/>
            </a:xfrm>
            <a:prstGeom prst="rect">
              <a:avLst/>
            </a:prstGeom>
            <a:solidFill>
              <a:srgbClr val="91A3BB"/>
            </a:solidFill>
            <a:ln w="635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000" dirty="0">
                  <a:latin typeface="Arial" panose="020B0604020202020204" pitchFamily="34" charset="0"/>
                  <a:ea typeface="ＭＳ Ｐゴシック" pitchFamily="16" charset="-128"/>
                  <a:cs typeface="Arial" panose="020B0604020202020204" pitchFamily="34" charset="0"/>
                </a:rPr>
                <a:t>The Pennsylvania Child Welfare Resource Center</a:t>
              </a:r>
            </a:p>
          </p:txBody>
        </p:sp>
        <p:cxnSp>
          <p:nvCxnSpPr>
            <p:cNvPr id="16" name="Straight Connector 15"/>
            <p:cNvCxnSpPr/>
            <p:nvPr userDrawn="1"/>
          </p:nvCxnSpPr>
          <p:spPr>
            <a:xfrm>
              <a:off x="95457" y="6554976"/>
              <a:ext cx="2845715" cy="4765"/>
            </a:xfrm>
            <a:prstGeom prst="line">
              <a:avLst/>
            </a:prstGeom>
            <a:ln w="9525">
              <a:solidFill>
                <a:srgbClr val="E5D1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5" r:id="rId2"/>
    <p:sldLayoutId id="2147483836" r:id="rId3"/>
    <p:sldLayoutId id="2147483837" r:id="rId4"/>
    <p:sldLayoutId id="2147483838" r:id="rId5"/>
    <p:sldLayoutId id="2147483844" r:id="rId6"/>
    <p:sldLayoutId id="2147483839" r:id="rId7"/>
    <p:sldLayoutId id="2147483840" r:id="rId8"/>
    <p:sldLayoutId id="2147483841" r:id="rId9"/>
    <p:sldLayoutId id="2147483842" r:id="rId10"/>
    <p:sldLayoutId id="2147483845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94815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04800" y="2217738"/>
            <a:ext cx="8534400" cy="914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207: Introduction to Family Group Decision Making (FGDM): Part I</a:t>
            </a:r>
          </a:p>
        </p:txBody>
      </p:sp>
    </p:spTree>
    <p:extLst>
      <p:ext uri="{BB962C8B-B14F-4D97-AF65-F5344CB8AC3E}">
        <p14:creationId xmlns:p14="http://schemas.microsoft.com/office/powerpoint/2010/main" val="2642396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 of Family Group Decision Making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Stems from the Maori Tribe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PUAO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-ATA-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(DAY BREAK)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1989 Children, Young Persons, and their Family Act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Spread to Australia, Great Britain, Ireland, Canada, and U.S.A.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D0368A-7D38-4F4C-93BB-B28EF5ED9C2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185"/>
            <a:ext cx="8229600" cy="470648"/>
          </a:xfrm>
        </p:spPr>
        <p:txBody>
          <a:bodyPr/>
          <a:lstStyle/>
          <a:p>
            <a:r>
              <a:rPr lang="en-US" dirty="0">
                <a:solidFill>
                  <a:srgbClr val="002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Practice of FGDM vs. Traditional Practice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FGDM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010657"/>
            <a:ext cx="4040188" cy="420893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Family meeting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Process is voluntary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Families are broadly defined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More family representatives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Meeting is held in the community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Meeting begins with strengths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Traditional Practice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10657"/>
            <a:ext cx="4041775" cy="4208929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Agency meeting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Families are mandated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Families are narrowly defined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More agency representatives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Meeting is held in the agency;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Meeting is problem-focused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126413" y="6616700"/>
            <a:ext cx="1017587" cy="187325"/>
          </a:xfrm>
        </p:spPr>
        <p:txBody>
          <a:bodyPr/>
          <a:lstStyle/>
          <a:p>
            <a:fld id="{E0D0368A-7D38-4F4C-93BB-B28EF5ED9C20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99"/>
            <a:ext cx="8229600" cy="470648"/>
          </a:xfrm>
        </p:spPr>
        <p:txBody>
          <a:bodyPr/>
          <a:lstStyle/>
          <a:p>
            <a:r>
              <a:rPr lang="en-US" dirty="0">
                <a:solidFill>
                  <a:srgbClr val="002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Practice of FGDM vs. Traditional Practice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FGDM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Private Family Time</a:t>
            </a:r>
          </a:p>
          <a:p>
            <a:pPr lvl="0">
              <a:lnSpc>
                <a:spcPct val="15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Family members are the experts</a:t>
            </a:r>
          </a:p>
          <a:p>
            <a:pPr lvl="0">
              <a:lnSpc>
                <a:spcPct val="15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Family creates the plan</a:t>
            </a:r>
          </a:p>
          <a:p>
            <a:pPr lvl="0">
              <a:lnSpc>
                <a:spcPct val="15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Family is responsible for follow-through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Traditional Practice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Agency representatives</a:t>
            </a:r>
            <a:b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present for entire meeting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Agency representatives</a:t>
            </a:r>
            <a:b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are the experts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Agency representative</a:t>
            </a:r>
            <a:b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creates the plan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Agency monitors family</a:t>
            </a:r>
            <a:b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compliance with the plan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126413" y="6616700"/>
            <a:ext cx="1017587" cy="187325"/>
          </a:xfrm>
        </p:spPr>
        <p:txBody>
          <a:bodyPr/>
          <a:lstStyle/>
          <a:p>
            <a:fld id="{E0D0368A-7D38-4F4C-93BB-B28EF5ED9C20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Unique Features of FGDM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Emphasis is on strengths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Strengths are the tools to solve concerns</a:t>
            </a:r>
          </a:p>
          <a:p>
            <a:pPr lvl="0">
              <a:lnSpc>
                <a:spcPct val="150000"/>
              </a:lnSpc>
              <a:tabLst>
                <a:tab pos="347663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Communicating in a language of concerns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Addressing problems in a different way that might minimize arguing and fighting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Making the family the primary decision-maker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D0368A-7D38-4F4C-93BB-B28EF5ED9C20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Unique Features of FGDM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 extensive family gathering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Family:</a:t>
            </a:r>
          </a:p>
          <a:p>
            <a:pPr lvl="2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Defines who family is</a:t>
            </a:r>
          </a:p>
          <a:p>
            <a:pPr lvl="2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Decides who attends</a:t>
            </a:r>
          </a:p>
          <a:p>
            <a:pPr lvl="2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Reaches out to all who care</a:t>
            </a:r>
          </a:p>
          <a:p>
            <a:pPr lvl="2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Identifies positive supportive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</a:p>
          <a:p>
            <a:pPr lvl="2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Chooses the site at which to hold the meeting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 an agency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D0368A-7D38-4F4C-93BB-B28EF5ED9C20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B5E"/>
                </a:solidFill>
              </a:rPr>
              <a:t>Unique Features of FGDM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dirty="0"/>
              <a:t>FGDM is transformational because it: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Is not a program, it is a process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Challenges dominant practices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Requires building partnerships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Is a practice/way of thinking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D0368A-7D38-4F4C-93BB-B28EF5ED9C20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22313" y="2231464"/>
            <a:ext cx="7772400" cy="15001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Section III: Family Group Decision Making Values, Beliefs, and Benefits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16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393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Values and Beliefs of FGDM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Families have strengths and can change</a:t>
            </a:r>
          </a:p>
          <a:p>
            <a:pPr lvl="0">
              <a:lnSpc>
                <a:spcPct val="150000"/>
              </a:lnSpc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Strengths resolve concerns</a:t>
            </a:r>
          </a:p>
          <a:p>
            <a:pPr lvl="0">
              <a:lnSpc>
                <a:spcPct val="150000"/>
              </a:lnSpc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Strengths are discovered through listening, noticing, and paying attention to people (Graber, L. &amp; Nice, J., 1997)</a:t>
            </a:r>
          </a:p>
          <a:p>
            <a:pPr lvl="0">
              <a:lnSpc>
                <a:spcPct val="150000"/>
              </a:lnSpc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Family members are the primary decision makers for their family</a:t>
            </a:r>
          </a:p>
          <a:p>
            <a:pPr lvl="0">
              <a:lnSpc>
                <a:spcPct val="150000"/>
              </a:lnSpc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FGDM teams work toward empowering families</a:t>
            </a:r>
          </a:p>
          <a:p>
            <a:pPr lvl="0">
              <a:lnSpc>
                <a:spcPct val="150000"/>
              </a:lnSpc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Families know family best</a:t>
            </a:r>
          </a:p>
          <a:p>
            <a:pPr lvl="0">
              <a:lnSpc>
                <a:spcPct val="150000"/>
              </a:lnSpc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Families are the experts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26413" y="6616700"/>
            <a:ext cx="1017587" cy="187325"/>
          </a:xfrm>
        </p:spPr>
        <p:txBody>
          <a:bodyPr/>
          <a:lstStyle/>
          <a:p>
            <a:fld id="{E0D0368A-7D38-4F4C-93BB-B28EF5ED9C20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Values and Beliefs of FGDM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0645" y="1337726"/>
            <a:ext cx="8247888" cy="4881284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Children are best raised by their families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Families should be respected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Mistakes are opportunities for growth and development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All families are invested in seeing their children safe and successful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All families have the ability to come together and solve family concerns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All families have some resources they can count on to help them in times of need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Families should choose which relatives, friends, and providers will attend their conference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26413" y="6616700"/>
            <a:ext cx="1017587" cy="187325"/>
          </a:xfrm>
        </p:spPr>
        <p:txBody>
          <a:bodyPr/>
          <a:lstStyle/>
          <a:p>
            <a:fld id="{E0D0368A-7D38-4F4C-93BB-B28EF5ED9C20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 of FGDM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7" y="2226625"/>
            <a:ext cx="8247888" cy="12621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do you believe are likely benefits of FGDM?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19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377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722313" y="2170953"/>
            <a:ext cx="7772400" cy="1500187"/>
          </a:xfrm>
        </p:spPr>
        <p:txBody>
          <a:bodyPr/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Section I: Welcome and Introductions</a:t>
            </a:r>
          </a:p>
        </p:txBody>
      </p:sp>
    </p:spTree>
    <p:extLst>
      <p:ext uri="{BB962C8B-B14F-4D97-AF65-F5344CB8AC3E}">
        <p14:creationId xmlns:p14="http://schemas.microsoft.com/office/powerpoint/2010/main" val="29959389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FGDM in Pennsylvania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Pennsylvania Family Group Decision Making (FGDM) Leadership Team remains committed to the evaluation of FGDM statewide</a:t>
            </a:r>
          </a:p>
          <a:p>
            <a:pPr>
              <a:lnSpc>
                <a:spcPct val="150000"/>
              </a:lnSpc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In 2005, the FGDM Leadership Group began efforts to evaluate the implementation and impact of FGDM in Pennsylvania</a:t>
            </a:r>
          </a:p>
          <a:p>
            <a:pPr>
              <a:lnSpc>
                <a:spcPct val="150000"/>
              </a:lnSpc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The FGDM evaluation committee leads this work and the Resource Center implements the evaluation</a:t>
            </a:r>
          </a:p>
          <a:p>
            <a:pPr>
              <a:lnSpc>
                <a:spcPct val="150000"/>
              </a:lnSpc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Participation in the evaluation is voluntary and can vary from year to year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20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427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FGDM in Pennsylvania,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evaluation captures an array of information regarding the FGDM practice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Evaluation focuses on: 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Participants’ experiences with FGDM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Adherence to the FGDM model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Impact on child outcomes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21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3825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22313" y="1992314"/>
            <a:ext cx="7772400" cy="15001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Section IV: The Family Group Decision Making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22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8716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FGDM Practice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23</a:t>
            </a:fld>
            <a:endParaRPr lang="en-US" dirty="0">
              <a:latin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054486" y="2486053"/>
            <a:ext cx="3080204" cy="23493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6" charset="-128"/>
              </a:rPr>
              <a:t>Safety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Permanence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Well-Being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3321622" y="1464181"/>
            <a:ext cx="2588455" cy="119575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6" charset="-128"/>
              </a:rPr>
              <a:t>Strength-Based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3365855" y="4648548"/>
            <a:ext cx="2588455" cy="119575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6" charset="-128"/>
              </a:rPr>
              <a:t>Culturally</a:t>
            </a:r>
            <a:r>
              <a:rPr lang="en-US" dirty="0"/>
              <a:t> Appropriate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773930" y="3062828"/>
            <a:ext cx="3173122" cy="119575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6" charset="-128"/>
              </a:rPr>
              <a:t>Family-Driven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470648" y="2948322"/>
            <a:ext cx="2850974" cy="119575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6" charset="-128"/>
              </a:rPr>
              <a:t>Collaborative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8247" y="5941243"/>
            <a:ext cx="4267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tx2"/>
                </a:solidFill>
                <a:ea typeface="Times New Roman"/>
              </a:rPr>
              <a:t>(Statewide FGDM Evaluation, 2015)</a:t>
            </a:r>
            <a:endParaRPr lang="en-US" sz="13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2702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78862"/>
            <a:ext cx="8229600" cy="591671"/>
          </a:xfrm>
        </p:spPr>
        <p:txBody>
          <a:bodyPr/>
          <a:lstStyle/>
          <a:p>
            <a:r>
              <a:rPr lang="en-US" dirty="0">
                <a:solidFill>
                  <a:srgbClr val="002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Stacking for Success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24</a:t>
            </a:fld>
            <a:endParaRPr lang="en-US" dirty="0"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61258" y="5486398"/>
            <a:ext cx="8606972" cy="822960"/>
          </a:xfrm>
          <a:prstGeom prst="roundRect">
            <a:avLst/>
          </a:prstGeom>
          <a:solidFill>
            <a:srgbClr val="CCFFFF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6" charset="-128"/>
              </a:rPr>
              <a:t>1: Do you have hope for the family? Do you believe</a:t>
            </a:r>
            <a:r>
              <a:rPr kumimoji="0" lang="en-US" sz="195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6" charset="-128"/>
              </a:rPr>
              <a:t> the family has the ability to come together and be successful in creating a family plan?</a:t>
            </a:r>
            <a:endParaRPr kumimoji="0" lang="en-US" sz="195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80571" y="4651827"/>
            <a:ext cx="7968343" cy="822960"/>
          </a:xfrm>
          <a:prstGeom prst="roundRect">
            <a:avLst/>
          </a:prstGeom>
          <a:solidFill>
            <a:srgbClr val="DBB7FF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6" charset="-128"/>
              </a:rPr>
              <a:t>2: Is the family</a:t>
            </a:r>
            <a:r>
              <a:rPr kumimoji="0" lang="en-US" sz="2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6" charset="-128"/>
              </a:rPr>
              <a:t> voluntarily participating and have they agreed to participate in the FGDM process?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870857" y="3802743"/>
            <a:ext cx="7387771" cy="822960"/>
          </a:xfrm>
          <a:prstGeom prst="roundRect">
            <a:avLst/>
          </a:prstGeom>
          <a:solidFill>
            <a:srgbClr val="CCFF99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16" charset="-128"/>
                <a:cs typeface="Arial" pitchFamily="34" charset="0"/>
              </a:rPr>
              <a:t>: Is the purpose clear and understandable?</a:t>
            </a:r>
            <a:r>
              <a:rPr kumimoji="0" lang="en-US" sz="2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16" charset="-128"/>
                <a:cs typeface="Arial" pitchFamily="34" charset="0"/>
              </a:rPr>
              <a:t> Does it motivate everyone to attend?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16" charset="-128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175657" y="2968173"/>
            <a:ext cx="6763657" cy="822960"/>
          </a:xfrm>
          <a:prstGeom prst="roundRect">
            <a:avLst/>
          </a:prstGeom>
          <a:solidFill>
            <a:srgbClr val="FFD9FF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16" charset="-128"/>
                <a:cs typeface="Arial" pitchFamily="34" charset="0"/>
              </a:rPr>
              <a:t>: Can the people invited</a:t>
            </a:r>
            <a:r>
              <a:rPr kumimoji="0" lang="en-US" sz="2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16" charset="-128"/>
                <a:cs typeface="Arial" pitchFamily="34" charset="0"/>
              </a:rPr>
              <a:t> accomplish the purpose?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16" charset="-128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1494971" y="2133621"/>
            <a:ext cx="6139543" cy="822960"/>
          </a:xfrm>
          <a:prstGeom prst="roundRect">
            <a:avLst/>
          </a:prstGeom>
          <a:solidFill>
            <a:srgbClr val="CCFFFF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16" charset="-128"/>
                <a:cs typeface="Arial" pitchFamily="34" charset="0"/>
              </a:rPr>
              <a:t>: Are you willing to attend the meeting and consider the family plan?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1799771" y="1299051"/>
            <a:ext cx="5500915" cy="822960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6: Are you willing to help the family with follow up?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1607453"/>
            <a:ext cx="129177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2"/>
                </a:solidFill>
              </a:rPr>
              <a:t> **Adapted from J. Nice, Family Unity Project</a:t>
            </a:r>
          </a:p>
          <a:p>
            <a:endParaRPr lang="en-US" sz="1000" dirty="0">
              <a:solidFill>
                <a:schemeClr val="tx2"/>
              </a:solidFill>
            </a:endParaRPr>
          </a:p>
          <a:p>
            <a:r>
              <a:rPr lang="en-US" sz="1000" dirty="0">
                <a:solidFill>
                  <a:schemeClr val="tx2"/>
                </a:solidFill>
              </a:rPr>
              <a:t>Design by P. Evans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Presenting FGDM to Families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Briefly describe the practice. In doing so: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Reinforce the agency’s belief in family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ownership/empowerment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Reinforce the emphasis the agency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places on the family’s voice in decision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making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Secure consents to release information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Discuss the potential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purpose/participants for the FGDM meeting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Connect the family with the FGDM Coordinator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26413" y="6616700"/>
            <a:ext cx="1017587" cy="187325"/>
          </a:xfrm>
        </p:spPr>
        <p:txBody>
          <a:bodyPr/>
          <a:lstStyle/>
          <a:p>
            <a:fld id="{E0D0368A-7D38-4F4C-93BB-B28EF5ED9C20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Purpose Statement Should…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0645" y="1395292"/>
            <a:ext cx="8247888" cy="4881284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Address safety, permanency, well-being, and/or balanced and restorative justice</a:t>
            </a: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Motivate everybody to attend</a:t>
            </a: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 significant enough to have all the family invested in attending</a:t>
            </a: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 mutually agreed upon by all who attend the meeting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 clear and understandable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26413" y="6616700"/>
            <a:ext cx="1017587" cy="187325"/>
          </a:xfrm>
        </p:spPr>
        <p:txBody>
          <a:bodyPr/>
          <a:lstStyle/>
          <a:p>
            <a:fld id="{E0D0368A-7D38-4F4C-93BB-B28EF5ED9C20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Pre-Conference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743856" y="3715658"/>
            <a:ext cx="3810000" cy="2547470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Introductions</a:t>
            </a:r>
          </a:p>
          <a:p>
            <a:pPr lvl="1">
              <a:lnSpc>
                <a:spcPct val="150000"/>
              </a:lnSpc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Explaining the paradigm shift</a:t>
            </a:r>
          </a:p>
          <a:p>
            <a:pPr lvl="1">
              <a:lnSpc>
                <a:spcPct val="150000"/>
              </a:lnSpc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Discussing the roles</a:t>
            </a:r>
          </a:p>
          <a:p>
            <a:pPr lvl="1">
              <a:lnSpc>
                <a:spcPct val="150000"/>
              </a:lnSpc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Reviewing the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61115" y="3721847"/>
            <a:ext cx="3810000" cy="2551176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 brief overview</a:t>
            </a:r>
          </a:p>
          <a:p>
            <a:pPr lvl="1">
              <a:lnSpc>
                <a:spcPct val="150000"/>
              </a:lnSpc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Discussing strengths</a:t>
            </a:r>
          </a:p>
          <a:p>
            <a:pPr lvl="1">
              <a:lnSpc>
                <a:spcPct val="150000"/>
              </a:lnSpc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Discussing concerns: </a:t>
            </a:r>
          </a:p>
          <a:p>
            <a:pPr lvl="2">
              <a:lnSpc>
                <a:spcPct val="150000"/>
              </a:lnSpc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Familial </a:t>
            </a:r>
          </a:p>
          <a:p>
            <a:pPr lvl="2">
              <a:lnSpc>
                <a:spcPct val="150000"/>
              </a:lnSpc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Bottom-line</a:t>
            </a:r>
          </a:p>
          <a:p>
            <a:pPr lvl="1">
              <a:lnSpc>
                <a:spcPct val="150000"/>
              </a:lnSpc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Identifying resources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126413" y="6616700"/>
            <a:ext cx="1017587" cy="187325"/>
          </a:xfrm>
        </p:spPr>
        <p:txBody>
          <a:bodyPr/>
          <a:lstStyle/>
          <a:p>
            <a:fld id="{E0D0368A-7D38-4F4C-93BB-B28EF5ED9C20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49949" y="1291844"/>
            <a:ext cx="8345708" cy="2528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Held prior to the FGDM meeting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Involves FGDM staff and Service Providers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Purpose is to discuss the purpose/goals of the FGDM meeting and any safety concerns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Typical Agenda for an FGDM Pre-Conference Involves: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Attends FGDM Conferences?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28</a:t>
            </a:fld>
            <a:endParaRPr lang="en-US" dirty="0"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8247" y="5941243"/>
            <a:ext cx="4267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tx2"/>
                </a:solidFill>
                <a:ea typeface="Times New Roman"/>
              </a:rPr>
              <a:t>(Statewide FGDM Evaluation, 2015)</a:t>
            </a:r>
            <a:endParaRPr lang="en-US" sz="13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1182" y="1491176"/>
            <a:ext cx="776536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Both natural and professional supports attend FGDM conferences. Natural supports may include biological parents, step parents, relatives, children, and youth. 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Professional supports may include child welfare professionals, JPO, school professionals, and behavioral health providers. 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Based on the family driven nature of FGDM, it is preferable for there to be more natural supports than professional supports.</a:t>
            </a: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66187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E0D0368A-7D38-4F4C-93BB-B28EF5ED9C20}" type="slidenum">
              <a:rPr lang="en-US" smtClean="0"/>
              <a:pPr/>
              <a:t>29</a:t>
            </a:fld>
            <a:endParaRPr lang="en-US" dirty="0"/>
          </a:p>
        </p:txBody>
      </p:sp>
      <p:graphicFrame>
        <p:nvGraphicFramePr>
          <p:cNvPr id="16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573875"/>
              </p:ext>
            </p:extLst>
          </p:nvPr>
        </p:nvGraphicFramePr>
        <p:xfrm>
          <a:off x="469900" y="1682835"/>
          <a:ext cx="8248650" cy="3774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ight Arrow 6"/>
          <p:cNvSpPr/>
          <p:nvPr/>
        </p:nvSpPr>
        <p:spPr>
          <a:xfrm>
            <a:off x="8229600" y="6096000"/>
            <a:ext cx="533400" cy="1524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Welcome and Introductions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Family Group Decision Making?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Family Group Decision Making Values, Beliefs, and Benefits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Family Group Decision Making Process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Wrap-Up and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D0368A-7D38-4F4C-93BB-B28EF5ED9C2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30</a:t>
            </a:fld>
            <a:endParaRPr lang="en-US" dirty="0">
              <a:latin typeface="Arial" charset="0"/>
            </a:endParaRPr>
          </a:p>
        </p:txBody>
      </p:sp>
      <p:graphicFrame>
        <p:nvGraphicFramePr>
          <p:cNvPr id="6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9258426"/>
              </p:ext>
            </p:extLst>
          </p:nvPr>
        </p:nvGraphicFramePr>
        <p:xfrm>
          <a:off x="469900" y="1670499"/>
          <a:ext cx="8248650" cy="3776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ight Arrow 6"/>
          <p:cNvSpPr/>
          <p:nvPr/>
        </p:nvSpPr>
        <p:spPr>
          <a:xfrm>
            <a:off x="8229600" y="6096000"/>
            <a:ext cx="533400" cy="1524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195768"/>
              </p:ext>
            </p:extLst>
          </p:nvPr>
        </p:nvGraphicFramePr>
        <p:xfrm>
          <a:off x="469900" y="1685013"/>
          <a:ext cx="8248650" cy="3776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E0D0368A-7D38-4F4C-93BB-B28EF5ED9C20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8229600" y="6096000"/>
            <a:ext cx="533400" cy="1524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Keys to Successful Private Family Time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facilitator will ensure that: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family understands the expectations of Private Family Time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privacy of the room is maintained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providers do not discuss the family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outside of the room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service providers know they are free to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leave the conference (except for the referral source)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service providers know they will receive a copy of the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26413" y="6616700"/>
            <a:ext cx="1017587" cy="187325"/>
          </a:xfrm>
        </p:spPr>
        <p:txBody>
          <a:bodyPr/>
          <a:lstStyle/>
          <a:p>
            <a:fld id="{E0D0368A-7D38-4F4C-93BB-B28EF5ED9C20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Documentation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Concern (The “Why?”)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26413" y="6616700"/>
            <a:ext cx="1017587" cy="187325"/>
          </a:xfrm>
        </p:spPr>
        <p:txBody>
          <a:bodyPr/>
          <a:lstStyle/>
          <a:p>
            <a:fld id="{E0D0368A-7D38-4F4C-93BB-B28EF5ED9C20}" type="slidenum">
              <a:rPr lang="en-US" smtClean="0"/>
              <a:pPr/>
              <a:t>33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527" y="1901371"/>
            <a:ext cx="8166947" cy="381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33400" y="5715000"/>
            <a:ext cx="426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2"/>
                </a:solidFill>
                <a:ea typeface="Times New Roman"/>
              </a:rPr>
              <a:t>(June Fisher, MSW, 2011. Used with Permission.)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34</a:t>
            </a:fld>
            <a:endParaRPr lang="en-US" dirty="0">
              <a:latin typeface="Arial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0206269"/>
              </p:ext>
            </p:extLst>
          </p:nvPr>
        </p:nvGraphicFramePr>
        <p:xfrm>
          <a:off x="469900" y="1670499"/>
          <a:ext cx="8248650" cy="3776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3425874"/>
            <a:ext cx="7772400" cy="129465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22313" y="1865704"/>
            <a:ext cx="7772400" cy="1500187"/>
          </a:xfrm>
        </p:spPr>
        <p:txBody>
          <a:bodyPr/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Section V: Wrap-up and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35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2420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Practice FGDM Implementation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essential components of Pennsylvania’s FGDM model consist of: </a:t>
            </a:r>
          </a:p>
          <a:p>
            <a:pPr lvl="1">
              <a:lnSpc>
                <a:spcPct val="150000"/>
              </a:lnSpc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Hope for the family</a:t>
            </a:r>
          </a:p>
          <a:p>
            <a:pPr lvl="1">
              <a:lnSpc>
                <a:spcPct val="150000"/>
              </a:lnSpc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Family decision making in the planning</a:t>
            </a:r>
          </a:p>
          <a:p>
            <a:pPr lvl="1">
              <a:lnSpc>
                <a:spcPct val="150000"/>
              </a:lnSpc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Safety for everyone</a:t>
            </a:r>
          </a:p>
          <a:p>
            <a:pPr lvl="1">
              <a:lnSpc>
                <a:spcPct val="150000"/>
              </a:lnSpc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Voluntary practice</a:t>
            </a:r>
          </a:p>
          <a:p>
            <a:pPr lvl="1">
              <a:lnSpc>
                <a:spcPct val="150000"/>
              </a:lnSpc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Cultural competence</a:t>
            </a:r>
          </a:p>
          <a:p>
            <a:pPr lvl="1">
              <a:lnSpc>
                <a:spcPct val="150000"/>
              </a:lnSpc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Trained neutral coordinators and facilitators</a:t>
            </a:r>
          </a:p>
          <a:p>
            <a:pPr lvl="1">
              <a:lnSpc>
                <a:spcPct val="150000"/>
              </a:lnSpc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Use of a neutral venue</a:t>
            </a:r>
          </a:p>
          <a:p>
            <a:pPr lvl="1">
              <a:lnSpc>
                <a:spcPct val="150000"/>
              </a:lnSpc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Adequate preparation for all those involved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26413" y="6616700"/>
            <a:ext cx="1017587" cy="187325"/>
          </a:xfrm>
        </p:spPr>
        <p:txBody>
          <a:bodyPr/>
          <a:lstStyle/>
          <a:p>
            <a:fld id="{E0D0368A-7D38-4F4C-93BB-B28EF5ED9C20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0646" y="925350"/>
            <a:ext cx="8310497" cy="604837"/>
          </a:xfrm>
        </p:spPr>
        <p:txBody>
          <a:bodyPr/>
          <a:lstStyle/>
          <a:p>
            <a:r>
              <a:rPr lang="en-US" dirty="0">
                <a:solidFill>
                  <a:srgbClr val="002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Practice FGDM Implementation, Continued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0368A-7D38-4F4C-93BB-B28EF5ED9C20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79425" y="1597025"/>
            <a:ext cx="8229600" cy="1037341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following steps must occur in the implementation of Family Group Decision Making: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57200" y="2636495"/>
            <a:ext cx="4040188" cy="2960910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Coordination and Preparation for the family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Pre-Conference meetings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Sharing of strengths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Sharing of concerns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Offering resource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2"/>
          </p:nvPr>
        </p:nvSpPr>
        <p:spPr>
          <a:xfrm>
            <a:off x="4673600" y="2629238"/>
            <a:ext cx="4040188" cy="2960910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Coaching family for Private Family Time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Allowing for mealtime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Private Family Time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Follow-up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0646" y="838266"/>
            <a:ext cx="8455640" cy="604837"/>
          </a:xfrm>
        </p:spPr>
        <p:txBody>
          <a:bodyPr/>
          <a:lstStyle/>
          <a:p>
            <a:r>
              <a:rPr lang="en-US" dirty="0">
                <a:solidFill>
                  <a:srgbClr val="002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Practice FGDM Implementation, Continued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0368A-7D38-4F4C-93BB-B28EF5ED9C20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79425" y="1437372"/>
            <a:ext cx="8229600" cy="64640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following items are flexible in the implementation of FGDM: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57200" y="1913429"/>
            <a:ext cx="4040188" cy="3614057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How workers express hope for the family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How the Pre-Conference  meeting proceeds (referring worker, service provider, facilitator)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Who facilitates meetings (coordinator or facilitator)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How you ensure safety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Specific location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2"/>
          </p:nvPr>
        </p:nvSpPr>
        <p:spPr>
          <a:xfrm>
            <a:off x="4673600" y="1945948"/>
            <a:ext cx="4040188" cy="3650342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How to facilitate a strengths discussion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How to facilitate a concerns discussion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Mealtime menu, time, participants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How to offer resource options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How follow-up occurs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How to conduct the evaluation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70647" y="3149730"/>
            <a:ext cx="8229600" cy="59167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2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and Answers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126413" y="6616700"/>
            <a:ext cx="1017587" cy="187325"/>
          </a:xfrm>
        </p:spPr>
        <p:txBody>
          <a:bodyPr/>
          <a:lstStyle/>
          <a:p>
            <a:fld id="{E0D0368A-7D38-4F4C-93BB-B28EF5ED9C20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Objectives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Participants will be able to: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Describe the  Family Group Decision Making (FGDM) process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Identify values and beliefs that drive the FGDM process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Identify concepts involved in the FGDM referral process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Competency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207-4: The Child Welfare Professional can use assessment data to collaboratively develop an appropriate, culturally competent case plan with the family, and can develop and link supportive family and community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fld id="{E0D0368A-7D38-4F4C-93BB-B28EF5ED9C2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Introductory Exercise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What is your name?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What is your occupation?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What county/agency do you represent?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Share one interesting fact about you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 your family.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Share whether you referred a family to/attended/coordinated/facilitated a Family Group Decision Making meeting?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Share what you want to get from this training (What’s In It for Me?)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26413" y="6616700"/>
            <a:ext cx="1017587" cy="187325"/>
          </a:xfrm>
        </p:spPr>
        <p:txBody>
          <a:bodyPr/>
          <a:lstStyle/>
          <a:p>
            <a:fld id="{E0D0368A-7D38-4F4C-93BB-B28EF5ED9C2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22313" y="1992314"/>
            <a:ext cx="7772400" cy="15001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Section II: What is Family Group Decision Making?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6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725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Bean Exercise Questions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Has anyone in your immediate and/or extended family ever: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Had a teenager that was unruly or participating in unsafe activities?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Gone a little overboard disciplining their children, especially in public?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Left a child in the car while going into the corner store?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Had a younger child with an unexplainable bruise or injury?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Had difficulty parenting their child? 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Been overwhelmed with trying to take care of their children?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26413" y="6616700"/>
            <a:ext cx="1017587" cy="187325"/>
          </a:xfrm>
        </p:spPr>
        <p:txBody>
          <a:bodyPr/>
          <a:lstStyle/>
          <a:p>
            <a:fld id="{E0D0368A-7D38-4F4C-93BB-B28EF5ED9C2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B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Bean Exercise Questions, Continued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Has anyone in your immediate and/or extended family ever: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Had a couple drinks and driven home with children in the car?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Frequently consumed alcohol or used drugs?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Had an adult or aging family member who required assisted living arrangements?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Had a relative who has lived in a home with domestic violence?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Had mental health issues?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Been incarcerated?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26413" y="6616700"/>
            <a:ext cx="1017587" cy="187325"/>
          </a:xfrm>
        </p:spPr>
        <p:txBody>
          <a:bodyPr/>
          <a:lstStyle/>
          <a:p>
            <a:fld id="{E0D0368A-7D38-4F4C-93BB-B28EF5ED9C2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Family Group Decision Making?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7" y="1828797"/>
            <a:ext cx="8247888" cy="414118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Family Group Decision Making is a term used to describe a practice, which recognizes the role and the long tradition that families have in the understanding and the care taking of their members.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9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490020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Presentation Template 08171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"/>
        <a:ea typeface="Osaka"/>
        <a:cs typeface=""/>
      </a:majorFont>
      <a:minorFont>
        <a:latin typeface="Georgia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71c875f-9e36-463c-b368-5c5870634cf2" xsi:nil="true"/>
    <lcf76f155ced4ddcb4097134ff3c332f xmlns="dfc80c4b-6fa3-477c-9f87-410f15734463">
      <Terms xmlns="http://schemas.microsoft.com/office/infopath/2007/PartnerControls"/>
    </lcf76f155ced4ddcb4097134ff3c332f>
    <SharedWithUsers xmlns="071c875f-9e36-463c-b368-5c5870634cf2">
      <UserInfo>
        <DisplayName/>
        <AccountId xsi:nil="true"/>
        <AccountType/>
      </UserInfo>
    </SharedWithUsers>
    <MediaLengthInSeconds xmlns="dfc80c4b-6fa3-477c-9f87-410f15734463" xsi:nil="true"/>
    <_Flow_SignoffStatus xmlns="dfc80c4b-6fa3-477c-9f87-410f15734463" xsi:nil="true"/>
    <Date xmlns="dfc80c4b-6fa3-477c-9f87-410f15734463" xsi:nil="true"/>
    <Document_x0020_Category xmlns="dfc80c4b-6fa3-477c-9f87-410f1573446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70D736FBD75C4CA883685263A9457B" ma:contentTypeVersion="19" ma:contentTypeDescription="Create a new document." ma:contentTypeScope="" ma:versionID="22ace18ac81498c8617e2198134457a3">
  <xsd:schema xmlns:xsd="http://www.w3.org/2001/XMLSchema" xmlns:xs="http://www.w3.org/2001/XMLSchema" xmlns:p="http://schemas.microsoft.com/office/2006/metadata/properties" xmlns:ns2="dfc80c4b-6fa3-477c-9f87-410f15734463" xmlns:ns3="071c875f-9e36-463c-b368-5c5870634cf2" targetNamespace="http://schemas.microsoft.com/office/2006/metadata/properties" ma:root="true" ma:fieldsID="f2f0211ba02e8f499748d3600a25462c" ns2:_="" ns3:_="">
    <xsd:import namespace="dfc80c4b-6fa3-477c-9f87-410f15734463"/>
    <xsd:import namespace="071c875f-9e36-463c-b368-5c5870634c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Document_x0020_Category" minOccurs="0"/>
                <xsd:element ref="ns3:SharedWithUsers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Details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2:Dat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c80c4b-6fa3-477c-9f87-410f15734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Document_x0020_Category" ma:index="10" nillable="true" ma:displayName="Document Category" ma:internalName="Document_x0020_Category">
      <xsd:simpleType>
        <xsd:restriction base="dms:Choice">
          <xsd:enumeration value="Help"/>
          <xsd:enumeration value="Information"/>
          <xsd:enumeration value="Policy"/>
        </xsd:restriction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_Flow_SignoffStatus" ma:index="19" nillable="true" ma:displayName="Sign-off status" ma:internalName="Sign_x002d_off_x0020_status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" ma:index="22" nillable="true" ma:displayName="Date" ma:format="DateOnly" ma:internalName="Date">
      <xsd:simpleType>
        <xsd:restriction base="dms:DateTime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7b90debd-ee09-4e04-a4c4-812a7ed26de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1c875f-9e36-463c-b368-5c5870634cf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cab5828d-8cdd-453a-a55c-ac745697f0dc}" ma:internalName="TaxCatchAll" ma:showField="CatchAllData" ma:web="071c875f-9e36-463c-b368-5c5870634c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6F3AE0-3A4E-44E1-8F42-3187FA91A3C5}">
  <ds:schemaRefs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11d65098-8ef3-4d2d-9eb9-bcd24ea44e49"/>
    <ds:schemaRef ds:uri="0f708cff-2e9b-4f08-bc58-c81d1a4fe008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E6CB850-7184-4A9D-AC5C-63A745ADE4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93701-98D4-48AD-8282-0FCDCA3D613E}"/>
</file>

<file path=docProps/app.xml><?xml version="1.0" encoding="utf-8"?>
<Properties xmlns="http://schemas.openxmlformats.org/officeDocument/2006/extended-properties" xmlns:vt="http://schemas.openxmlformats.org/officeDocument/2006/docPropsVTypes">
  <Template>PwrPntTrnrDvlpdTmplt081711</Template>
  <TotalTime>5419</TotalTime>
  <Words>1682</Words>
  <Application>Microsoft Office PowerPoint</Application>
  <PresentationFormat>On-screen Show (4:3)</PresentationFormat>
  <Paragraphs>281</Paragraphs>
  <Slides>39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Georgia</vt:lpstr>
      <vt:lpstr>PowerPoint Presentation Template 081711</vt:lpstr>
      <vt:lpstr>PowerPoint Presentation</vt:lpstr>
      <vt:lpstr>PowerPoint Presentation</vt:lpstr>
      <vt:lpstr>Agenda</vt:lpstr>
      <vt:lpstr>Learning Objectives</vt:lpstr>
      <vt:lpstr>Introductory Exercise</vt:lpstr>
      <vt:lpstr>PowerPoint Presentation</vt:lpstr>
      <vt:lpstr>Bean Exercise Questions</vt:lpstr>
      <vt:lpstr>Bean Exercise Questions, Continued</vt:lpstr>
      <vt:lpstr>What is Family Group Decision Making?</vt:lpstr>
      <vt:lpstr>History of Family Group Decision Making</vt:lpstr>
      <vt:lpstr>The Practice of FGDM vs. Traditional Practice</vt:lpstr>
      <vt:lpstr>The Practice of FGDM vs. Traditional Practice</vt:lpstr>
      <vt:lpstr>Unique Features of FGDM</vt:lpstr>
      <vt:lpstr>Unique Features of FGDM</vt:lpstr>
      <vt:lpstr>Unique Features of FGDM</vt:lpstr>
      <vt:lpstr>PowerPoint Presentation</vt:lpstr>
      <vt:lpstr>The Values and Beliefs of FGDM</vt:lpstr>
      <vt:lpstr>The Values and Beliefs of FGDM</vt:lpstr>
      <vt:lpstr>Benefits of FGDM</vt:lpstr>
      <vt:lpstr>FGDM in Pennsylvania</vt:lpstr>
      <vt:lpstr>FGDM in Pennsylvania, Continued</vt:lpstr>
      <vt:lpstr>PowerPoint Presentation</vt:lpstr>
      <vt:lpstr>FGDM Practice</vt:lpstr>
      <vt:lpstr>Stacking for Success</vt:lpstr>
      <vt:lpstr>Presenting FGDM to Families</vt:lpstr>
      <vt:lpstr>A Purpose Statement Should…</vt:lpstr>
      <vt:lpstr>Pre-Conference</vt:lpstr>
      <vt:lpstr>Who Attends FGDM Conferences? </vt:lpstr>
      <vt:lpstr>PowerPoint Presentation</vt:lpstr>
      <vt:lpstr>PowerPoint Presentation</vt:lpstr>
      <vt:lpstr>PowerPoint Presentation</vt:lpstr>
      <vt:lpstr>Keys to Successful Private Family Time</vt:lpstr>
      <vt:lpstr>Plan Documentation</vt:lpstr>
      <vt:lpstr>PowerPoint Presentation</vt:lpstr>
      <vt:lpstr>PowerPoint Presentation</vt:lpstr>
      <vt:lpstr>Best Practice FGDM Implementation</vt:lpstr>
      <vt:lpstr>Best Practice FGDM Implementation, Continued</vt:lpstr>
      <vt:lpstr>Best Practice FGDM Implementation, Continued</vt:lpstr>
      <vt:lpstr>Questions and Answers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Eugene L. Detter</dc:creator>
  <cp:keywords>Templates</cp:keywords>
  <cp:lastModifiedBy>Merovich, Andrea Michelle Albert</cp:lastModifiedBy>
  <cp:revision>321</cp:revision>
  <cp:lastPrinted>2016-11-17T16:24:48Z</cp:lastPrinted>
  <dcterms:created xsi:type="dcterms:W3CDTF">2011-08-23T19:10:23Z</dcterms:created>
  <dcterms:modified xsi:type="dcterms:W3CDTF">2023-05-15T17:35:15Z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0x0101008670D736FBD75C4CA883685263A9457B</vt:lpwstr>
  </property>
  <property fmtid="{D5CDD505-2E9C-101B-9397-08002B2CF9AE}" pid="3" name="Order">
    <vt:r8>20691500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ColorHex">
    <vt:lpwstr/>
  </property>
  <property fmtid="{D5CDD505-2E9C-101B-9397-08002B2CF9AE}" pid="7" name="_Emoji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_ColorTag">
    <vt:lpwstr/>
  </property>
  <property fmtid="{D5CDD505-2E9C-101B-9397-08002B2CF9AE}" pid="12" name="TriggerFlowInfo">
    <vt:lpwstr/>
  </property>
  <property fmtid="{D5CDD505-2E9C-101B-9397-08002B2CF9AE}" pid="13" name="MediaServiceImageTags">
    <vt:lpwstr/>
  </property>
  <property fmtid="{D5CDD505-2E9C-101B-9397-08002B2CF9AE}" pid="14" name="_SourceUrl">
    <vt:lpwstr/>
  </property>
  <property fmtid="{D5CDD505-2E9C-101B-9397-08002B2CF9AE}" pid="15" name="_SharedFileIndex">
    <vt:lpwstr/>
  </property>
</Properties>
</file>