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6" r:id="rId4"/>
  </p:sldMasterIdLst>
  <p:notesMasterIdLst>
    <p:notesMasterId r:id="rId37"/>
  </p:notesMasterIdLst>
  <p:handoutMasterIdLst>
    <p:handoutMasterId r:id="rId38"/>
  </p:handoutMasterIdLst>
  <p:sldIdLst>
    <p:sldId id="326" r:id="rId5"/>
    <p:sldId id="322" r:id="rId6"/>
    <p:sldId id="261" r:id="rId7"/>
    <p:sldId id="275" r:id="rId8"/>
    <p:sldId id="274" r:id="rId9"/>
    <p:sldId id="262" r:id="rId10"/>
    <p:sldId id="263" r:id="rId11"/>
    <p:sldId id="299" r:id="rId12"/>
    <p:sldId id="300" r:id="rId13"/>
    <p:sldId id="301" r:id="rId14"/>
    <p:sldId id="276" r:id="rId15"/>
    <p:sldId id="327" r:id="rId16"/>
    <p:sldId id="302" r:id="rId17"/>
    <p:sldId id="319" r:id="rId18"/>
    <p:sldId id="320" r:id="rId19"/>
    <p:sldId id="324" r:id="rId20"/>
    <p:sldId id="264" r:id="rId21"/>
    <p:sldId id="304" r:id="rId22"/>
    <p:sldId id="306" r:id="rId23"/>
    <p:sldId id="310" r:id="rId24"/>
    <p:sldId id="314" r:id="rId25"/>
    <p:sldId id="328" r:id="rId26"/>
    <p:sldId id="315" r:id="rId27"/>
    <p:sldId id="316" r:id="rId28"/>
    <p:sldId id="284" r:id="rId29"/>
    <p:sldId id="285" r:id="rId30"/>
    <p:sldId id="288" r:id="rId31"/>
    <p:sldId id="298" r:id="rId32"/>
    <p:sldId id="317" r:id="rId33"/>
    <p:sldId id="291" r:id="rId34"/>
    <p:sldId id="318" r:id="rId35"/>
    <p:sldId id="273" r:id="rId3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F459"/>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FA766-9D82-9830-8271-32BA9CA6BB06}" v="17" dt="2020-06-30T20:13:28.224"/>
    <p1510:client id="{E365C143-5A3F-40AB-B728-A2DA00753AAB}" v="825" dt="2020-06-18T18:36:10.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vertBarState="maximized">
    <p:restoredLeft sz="16238" autoAdjust="0"/>
    <p:restoredTop sz="86213" autoAdjust="0"/>
  </p:normalViewPr>
  <p:slideViewPr>
    <p:cSldViewPr snapToGrid="0">
      <p:cViewPr varScale="1">
        <p:scale>
          <a:sx n="74" d="100"/>
          <a:sy n="74" d="100"/>
        </p:scale>
        <p:origin x="1150"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254" y="3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ovich, Andrea Michelle Albert" userId="S::anm222@pitt.edu::ae7b1b11-7fc9-461a-a9ca-585e42c51441" providerId="AD" clId="Web-{D82FA766-9D82-9830-8271-32BA9CA6BB06}"/>
    <pc:docChg chg="modSld">
      <pc:chgData name="Merovich, Andrea Michelle Albert" userId="S::anm222@pitt.edu::ae7b1b11-7fc9-461a-a9ca-585e42c51441" providerId="AD" clId="Web-{D82FA766-9D82-9830-8271-32BA9CA6BB06}" dt="2020-06-30T20:13:27.708" v="12" actId="20577"/>
      <pc:docMkLst>
        <pc:docMk/>
      </pc:docMkLst>
      <pc:sldChg chg="modSp">
        <pc:chgData name="Merovich, Andrea Michelle Albert" userId="S::anm222@pitt.edu::ae7b1b11-7fc9-461a-a9ca-585e42c51441" providerId="AD" clId="Web-{D82FA766-9D82-9830-8271-32BA9CA6BB06}" dt="2020-06-30T20:12:41.661" v="7" actId="20577"/>
        <pc:sldMkLst>
          <pc:docMk/>
          <pc:sldMk cId="4151273236" sldId="264"/>
        </pc:sldMkLst>
        <pc:spChg chg="mod">
          <ac:chgData name="Merovich, Andrea Michelle Albert" userId="S::anm222@pitt.edu::ae7b1b11-7fc9-461a-a9ca-585e42c51441" providerId="AD" clId="Web-{D82FA766-9D82-9830-8271-32BA9CA6BB06}" dt="2020-06-30T20:12:41.661" v="7" actId="20577"/>
          <ac:spMkLst>
            <pc:docMk/>
            <pc:sldMk cId="4151273236" sldId="264"/>
            <ac:spMk id="3" creationId="{00000000-0000-0000-0000-000000000000}"/>
          </ac:spMkLst>
        </pc:spChg>
      </pc:sldChg>
      <pc:sldChg chg="modSp">
        <pc:chgData name="Merovich, Andrea Michelle Albert" userId="S::anm222@pitt.edu::ae7b1b11-7fc9-461a-a9ca-585e42c51441" providerId="AD" clId="Web-{D82FA766-9D82-9830-8271-32BA9CA6BB06}" dt="2020-06-30T20:13:09.427" v="11" actId="20577"/>
        <pc:sldMkLst>
          <pc:docMk/>
          <pc:sldMk cId="2648389252" sldId="285"/>
        </pc:sldMkLst>
        <pc:spChg chg="mod">
          <ac:chgData name="Merovich, Andrea Michelle Albert" userId="S::anm222@pitt.edu::ae7b1b11-7fc9-461a-a9ca-585e42c51441" providerId="AD" clId="Web-{D82FA766-9D82-9830-8271-32BA9CA6BB06}" dt="2020-06-30T20:13:09.427" v="11" actId="20577"/>
          <ac:spMkLst>
            <pc:docMk/>
            <pc:sldMk cId="2648389252" sldId="285"/>
            <ac:spMk id="3" creationId="{00000000-0000-0000-0000-000000000000}"/>
          </ac:spMkLst>
        </pc:spChg>
      </pc:sldChg>
      <pc:sldChg chg="modSp">
        <pc:chgData name="Merovich, Andrea Michelle Albert" userId="S::anm222@pitt.edu::ae7b1b11-7fc9-461a-a9ca-585e42c51441" providerId="AD" clId="Web-{D82FA766-9D82-9830-8271-32BA9CA6BB06}" dt="2020-06-30T20:13:27.708" v="12" actId="20577"/>
        <pc:sldMkLst>
          <pc:docMk/>
          <pc:sldMk cId="127437356" sldId="318"/>
        </pc:sldMkLst>
        <pc:spChg chg="mod">
          <ac:chgData name="Merovich, Andrea Michelle Albert" userId="S::anm222@pitt.edu::ae7b1b11-7fc9-461a-a9ca-585e42c51441" providerId="AD" clId="Web-{D82FA766-9D82-9830-8271-32BA9CA6BB06}" dt="2020-06-30T20:13:27.708" v="12" actId="20577"/>
          <ac:spMkLst>
            <pc:docMk/>
            <pc:sldMk cId="127437356" sldId="318"/>
            <ac:spMk id="6" creationId="{00000000-0000-0000-0000-000000000000}"/>
          </ac:spMkLst>
        </pc:spChg>
      </pc:sldChg>
      <pc:sldChg chg="modSp">
        <pc:chgData name="Merovich, Andrea Michelle Albert" userId="S::anm222@pitt.edu::ae7b1b11-7fc9-461a-a9ca-585e42c51441" providerId="AD" clId="Web-{D82FA766-9D82-9830-8271-32BA9CA6BB06}" dt="2020-06-30T20:12:14.192" v="4" actId="20577"/>
        <pc:sldMkLst>
          <pc:docMk/>
          <pc:sldMk cId="3985279664" sldId="326"/>
        </pc:sldMkLst>
        <pc:spChg chg="mod">
          <ac:chgData name="Merovich, Andrea Michelle Albert" userId="S::anm222@pitt.edu::ae7b1b11-7fc9-461a-a9ca-585e42c51441" providerId="AD" clId="Web-{D82FA766-9D82-9830-8271-32BA9CA6BB06}" dt="2020-06-30T20:12:14.192" v="4" actId="20577"/>
          <ac:spMkLst>
            <pc:docMk/>
            <pc:sldMk cId="3985279664" sldId="326"/>
            <ac:spMk id="16" creationId="{00000000-0000-0000-0000-000000000000}"/>
          </ac:spMkLst>
        </pc:spChg>
      </pc:sldChg>
    </pc:docChg>
  </pc:docChgLst>
  <pc:docChgLst>
    <pc:chgData name="Guest User" userId="S::urn:spo:anon#631f20cab3ff2398074f9fc10efde2531a4cc971a55eb726113bcd87fe300933::" providerId="AD" clId="Web-{E365C143-5A3F-40AB-B728-A2DA00753AAB}"/>
    <pc:docChg chg="mod modSld modMainMaster">
      <pc:chgData name="Guest User" userId="S::urn:spo:anon#631f20cab3ff2398074f9fc10efde2531a4cc971a55eb726113bcd87fe300933::" providerId="AD" clId="Web-{E365C143-5A3F-40AB-B728-A2DA00753AAB}" dt="2020-06-18T18:36:10.363" v="821" actId="20577"/>
      <pc:docMkLst>
        <pc:docMk/>
      </pc:docMkLst>
      <pc:sldChg chg="addSp delSp">
        <pc:chgData name="Guest User" userId="S::urn:spo:anon#631f20cab3ff2398074f9fc10efde2531a4cc971a55eb726113bcd87fe300933::" providerId="AD" clId="Web-{E365C143-5A3F-40AB-B728-A2DA00753AAB}" dt="2020-06-18T18:00:51.609" v="86"/>
        <pc:sldMkLst>
          <pc:docMk/>
          <pc:sldMk cId="3919199598" sldId="263"/>
        </pc:sldMkLst>
        <pc:spChg chg="add del">
          <ac:chgData name="Guest User" userId="S::urn:spo:anon#631f20cab3ff2398074f9fc10efde2531a4cc971a55eb726113bcd87fe300933::" providerId="AD" clId="Web-{E365C143-5A3F-40AB-B728-A2DA00753AAB}" dt="2020-06-18T18:00:51.609" v="86"/>
          <ac:spMkLst>
            <pc:docMk/>
            <pc:sldMk cId="3919199598" sldId="263"/>
            <ac:spMk id="5" creationId="{AC2CC8C5-0D4F-4609-924A-7971A0E7935C}"/>
          </ac:spMkLst>
        </pc:spChg>
        <pc:spChg chg="add del">
          <ac:chgData name="Guest User" userId="S::urn:spo:anon#631f20cab3ff2398074f9fc10efde2531a4cc971a55eb726113bcd87fe300933::" providerId="AD" clId="Web-{E365C143-5A3F-40AB-B728-A2DA00753AAB}" dt="2020-06-18T18:00:39.671" v="85"/>
          <ac:spMkLst>
            <pc:docMk/>
            <pc:sldMk cId="3919199598" sldId="263"/>
            <ac:spMk id="6" creationId="{0F38C9C5-FD79-4FC4-AA9C-5424557C2EC4}"/>
          </ac:spMkLst>
        </pc:spChg>
      </pc:sldChg>
      <pc:sldChg chg="modSp">
        <pc:chgData name="Guest User" userId="S::urn:spo:anon#631f20cab3ff2398074f9fc10efde2531a4cc971a55eb726113bcd87fe300933::" providerId="AD" clId="Web-{E365C143-5A3F-40AB-B728-A2DA00753AAB}" dt="2020-06-18T18:36:10.363" v="821" actId="20577"/>
        <pc:sldMkLst>
          <pc:docMk/>
          <pc:sldMk cId="4130709986" sldId="273"/>
        </pc:sldMkLst>
        <pc:spChg chg="mod">
          <ac:chgData name="Guest User" userId="S::urn:spo:anon#631f20cab3ff2398074f9fc10efde2531a4cc971a55eb726113bcd87fe300933::" providerId="AD" clId="Web-{E365C143-5A3F-40AB-B728-A2DA00753AAB}" dt="2020-06-18T18:36:10.363" v="821" actId="20577"/>
          <ac:spMkLst>
            <pc:docMk/>
            <pc:sldMk cId="4130709986" sldId="273"/>
            <ac:spMk id="7" creationId="{00000000-0000-0000-0000-000000000000}"/>
          </ac:spMkLst>
        </pc:spChg>
        <pc:picChg chg="mod">
          <ac:chgData name="Guest User" userId="S::urn:spo:anon#631f20cab3ff2398074f9fc10efde2531a4cc971a55eb726113bcd87fe300933::" providerId="AD" clId="Web-{E365C143-5A3F-40AB-B728-A2DA00753AAB}" dt="2020-06-18T18:33:46.863" v="802" actId="1076"/>
          <ac:picMkLst>
            <pc:docMk/>
            <pc:sldMk cId="4130709986" sldId="273"/>
            <ac:picMk id="5122" creationId="{00000000-0000-0000-0000-000000000000}"/>
          </ac:picMkLst>
        </pc:picChg>
      </pc:sldChg>
      <pc:sldChg chg="modSp">
        <pc:chgData name="Guest User" userId="S::urn:spo:anon#631f20cab3ff2398074f9fc10efde2531a4cc971a55eb726113bcd87fe300933::" providerId="AD" clId="Web-{E365C143-5A3F-40AB-B728-A2DA00753AAB}" dt="2020-06-18T18:32:06.816" v="761" actId="20577"/>
        <pc:sldMkLst>
          <pc:docMk/>
          <pc:sldMk cId="2501710548" sldId="291"/>
        </pc:sldMkLst>
        <pc:spChg chg="mod">
          <ac:chgData name="Guest User" userId="S::urn:spo:anon#631f20cab3ff2398074f9fc10efde2531a4cc971a55eb726113bcd87fe300933::" providerId="AD" clId="Web-{E365C143-5A3F-40AB-B728-A2DA00753AAB}" dt="2020-06-18T18:32:06.816" v="761" actId="20577"/>
          <ac:spMkLst>
            <pc:docMk/>
            <pc:sldMk cId="2501710548" sldId="291"/>
            <ac:spMk id="5" creationId="{00000000-0000-0000-0000-000000000000}"/>
          </ac:spMkLst>
        </pc:spChg>
      </pc:sldChg>
      <pc:sldChg chg="modSp">
        <pc:chgData name="Guest User" userId="S::urn:spo:anon#631f20cab3ff2398074f9fc10efde2531a4cc971a55eb726113bcd87fe300933::" providerId="AD" clId="Web-{E365C143-5A3F-40AB-B728-A2DA00753AAB}" dt="2020-06-18T18:24:02.440" v="582" actId="20577"/>
        <pc:sldMkLst>
          <pc:docMk/>
          <pc:sldMk cId="1258856334" sldId="298"/>
        </pc:sldMkLst>
        <pc:spChg chg="mod">
          <ac:chgData name="Guest User" userId="S::urn:spo:anon#631f20cab3ff2398074f9fc10efde2531a4cc971a55eb726113bcd87fe300933::" providerId="AD" clId="Web-{E365C143-5A3F-40AB-B728-A2DA00753AAB}" dt="2020-06-18T18:24:02.440" v="582" actId="20577"/>
          <ac:spMkLst>
            <pc:docMk/>
            <pc:sldMk cId="1258856334" sldId="298"/>
            <ac:spMk id="3" creationId="{00000000-0000-0000-0000-000000000000}"/>
          </ac:spMkLst>
        </pc:spChg>
      </pc:sldChg>
      <pc:sldChg chg="addSp delSp modSp">
        <pc:chgData name="Guest User" userId="S::urn:spo:anon#631f20cab3ff2398074f9fc10efde2531a4cc971a55eb726113bcd87fe300933::" providerId="AD" clId="Web-{E365C143-5A3F-40AB-B728-A2DA00753AAB}" dt="2020-06-18T18:03:46.687" v="88"/>
        <pc:sldMkLst>
          <pc:docMk/>
          <pc:sldMk cId="3234079964" sldId="301"/>
        </pc:sldMkLst>
        <pc:spChg chg="add del mod">
          <ac:chgData name="Guest User" userId="S::urn:spo:anon#631f20cab3ff2398074f9fc10efde2531a4cc971a55eb726113bcd87fe300933::" providerId="AD" clId="Web-{E365C143-5A3F-40AB-B728-A2DA00753AAB}" dt="2020-06-18T18:03:46.687" v="88"/>
          <ac:spMkLst>
            <pc:docMk/>
            <pc:sldMk cId="3234079964" sldId="301"/>
            <ac:spMk id="3" creationId="{EC000D33-845D-42E6-8B32-ECA788047CCC}"/>
          </ac:spMkLst>
        </pc:spChg>
        <pc:spChg chg="del">
          <ac:chgData name="Guest User" userId="S::urn:spo:anon#631f20cab3ff2398074f9fc10efde2531a4cc971a55eb726113bcd87fe300933::" providerId="AD" clId="Web-{E365C143-5A3F-40AB-B728-A2DA00753AAB}" dt="2020-06-18T18:03:22.187" v="87"/>
          <ac:spMkLst>
            <pc:docMk/>
            <pc:sldMk cId="3234079964" sldId="301"/>
            <ac:spMk id="16386" creationId="{00000000-0000-0000-0000-000000000000}"/>
          </ac:spMkLst>
        </pc:spChg>
      </pc:sldChg>
      <pc:sldChg chg="addSp delSp modSp">
        <pc:chgData name="Guest User" userId="S::urn:spo:anon#631f20cab3ff2398074f9fc10efde2531a4cc971a55eb726113bcd87fe300933::" providerId="AD" clId="Web-{E365C143-5A3F-40AB-B728-A2DA00753AAB}" dt="2020-06-18T18:08:19.250" v="311" actId="20577"/>
        <pc:sldMkLst>
          <pc:docMk/>
          <pc:sldMk cId="1198225248" sldId="302"/>
        </pc:sldMkLst>
        <pc:spChg chg="add mod">
          <ac:chgData name="Guest User" userId="S::urn:spo:anon#631f20cab3ff2398074f9fc10efde2531a4cc971a55eb726113bcd87fe300933::" providerId="AD" clId="Web-{E365C143-5A3F-40AB-B728-A2DA00753AAB}" dt="2020-06-18T18:08:19.250" v="311" actId="20577"/>
          <ac:spMkLst>
            <pc:docMk/>
            <pc:sldMk cId="1198225248" sldId="302"/>
            <ac:spMk id="3" creationId="{6B97603D-A766-43F9-91F5-1DE335E43D0C}"/>
          </ac:spMkLst>
        </pc:spChg>
        <pc:spChg chg="del">
          <ac:chgData name="Guest User" userId="S::urn:spo:anon#631f20cab3ff2398074f9fc10efde2531a4cc971a55eb726113bcd87fe300933::" providerId="AD" clId="Web-{E365C143-5A3F-40AB-B728-A2DA00753AAB}" dt="2020-06-18T18:05:01.141" v="89"/>
          <ac:spMkLst>
            <pc:docMk/>
            <pc:sldMk cId="1198225248" sldId="302"/>
            <ac:spMk id="7" creationId="{00000000-0000-0000-0000-000000000000}"/>
          </ac:spMkLst>
        </pc:spChg>
      </pc:sldChg>
      <pc:sldChg chg="modSp">
        <pc:chgData name="Guest User" userId="S::urn:spo:anon#631f20cab3ff2398074f9fc10efde2531a4cc971a55eb726113bcd87fe300933::" providerId="AD" clId="Web-{E365C143-5A3F-40AB-B728-A2DA00753AAB}" dt="2020-06-18T18:19:35.846" v="479" actId="20577"/>
        <pc:sldMkLst>
          <pc:docMk/>
          <pc:sldMk cId="869997382" sldId="315"/>
        </pc:sldMkLst>
        <pc:spChg chg="mod">
          <ac:chgData name="Guest User" userId="S::urn:spo:anon#631f20cab3ff2398074f9fc10efde2531a4cc971a55eb726113bcd87fe300933::" providerId="AD" clId="Web-{E365C143-5A3F-40AB-B728-A2DA00753AAB}" dt="2020-06-18T18:19:35.846" v="479" actId="20577"/>
          <ac:spMkLst>
            <pc:docMk/>
            <pc:sldMk cId="869997382" sldId="315"/>
            <ac:spMk id="3" creationId="{00000000-0000-0000-0000-000000000000}"/>
          </ac:spMkLst>
        </pc:spChg>
      </pc:sldChg>
      <pc:sldChg chg="modSp">
        <pc:chgData name="Guest User" userId="S::urn:spo:anon#631f20cab3ff2398074f9fc10efde2531a4cc971a55eb726113bcd87fe300933::" providerId="AD" clId="Web-{E365C143-5A3F-40AB-B728-A2DA00753AAB}" dt="2020-06-18T18:21:13.784" v="516" actId="20577"/>
        <pc:sldMkLst>
          <pc:docMk/>
          <pc:sldMk cId="3592795971" sldId="316"/>
        </pc:sldMkLst>
        <pc:spChg chg="mod">
          <ac:chgData name="Guest User" userId="S::urn:spo:anon#631f20cab3ff2398074f9fc10efde2531a4cc971a55eb726113bcd87fe300933::" providerId="AD" clId="Web-{E365C143-5A3F-40AB-B728-A2DA00753AAB}" dt="2020-06-18T18:21:13.784" v="516" actId="20577"/>
          <ac:spMkLst>
            <pc:docMk/>
            <pc:sldMk cId="3592795971" sldId="316"/>
            <ac:spMk id="3" creationId="{00000000-0000-0000-0000-000000000000}"/>
          </ac:spMkLst>
        </pc:spChg>
      </pc:sldChg>
      <pc:sldChg chg="modSp">
        <pc:chgData name="Guest User" userId="S::urn:spo:anon#631f20cab3ff2398074f9fc10efde2531a4cc971a55eb726113bcd87fe300933::" providerId="AD" clId="Web-{E365C143-5A3F-40AB-B728-A2DA00753AAB}" dt="2020-06-18T18:27:14.785" v="654" actId="20577"/>
        <pc:sldMkLst>
          <pc:docMk/>
          <pc:sldMk cId="3361132665" sldId="317"/>
        </pc:sldMkLst>
        <pc:spChg chg="mod">
          <ac:chgData name="Guest User" userId="S::urn:spo:anon#631f20cab3ff2398074f9fc10efde2531a4cc971a55eb726113bcd87fe300933::" providerId="AD" clId="Web-{E365C143-5A3F-40AB-B728-A2DA00753AAB}" dt="2020-06-18T18:27:14.785" v="654" actId="20577"/>
          <ac:spMkLst>
            <pc:docMk/>
            <pc:sldMk cId="3361132665" sldId="317"/>
            <ac:spMk id="3" creationId="{00000000-0000-0000-0000-000000000000}"/>
          </ac:spMkLst>
        </pc:spChg>
      </pc:sldChg>
      <pc:sldChg chg="modSp">
        <pc:chgData name="Guest User" userId="S::urn:spo:anon#631f20cab3ff2398074f9fc10efde2531a4cc971a55eb726113bcd87fe300933::" providerId="AD" clId="Web-{E365C143-5A3F-40AB-B728-A2DA00753AAB}" dt="2020-06-18T18:33:31.285" v="801" actId="20577"/>
        <pc:sldMkLst>
          <pc:docMk/>
          <pc:sldMk cId="127437356" sldId="318"/>
        </pc:sldMkLst>
        <pc:spChg chg="mod">
          <ac:chgData name="Guest User" userId="S::urn:spo:anon#631f20cab3ff2398074f9fc10efde2531a4cc971a55eb726113bcd87fe300933::" providerId="AD" clId="Web-{E365C143-5A3F-40AB-B728-A2DA00753AAB}" dt="2020-06-18T18:33:31.285" v="801" actId="20577"/>
          <ac:spMkLst>
            <pc:docMk/>
            <pc:sldMk cId="127437356" sldId="318"/>
            <ac:spMk id="6" creationId="{00000000-0000-0000-0000-000000000000}"/>
          </ac:spMkLst>
        </pc:spChg>
      </pc:sldChg>
      <pc:sldChg chg="modSp">
        <pc:chgData name="Guest User" userId="S::urn:spo:anon#631f20cab3ff2398074f9fc10efde2531a4cc971a55eb726113bcd87fe300933::" providerId="AD" clId="Web-{E365C143-5A3F-40AB-B728-A2DA00753AAB}" dt="2020-06-18T18:11:01.688" v="315" actId="20577"/>
        <pc:sldMkLst>
          <pc:docMk/>
          <pc:sldMk cId="745873151" sldId="320"/>
        </pc:sldMkLst>
        <pc:spChg chg="mod">
          <ac:chgData name="Guest User" userId="S::urn:spo:anon#631f20cab3ff2398074f9fc10efde2531a4cc971a55eb726113bcd87fe300933::" providerId="AD" clId="Web-{E365C143-5A3F-40AB-B728-A2DA00753AAB}" dt="2020-06-18T18:11:01.688" v="315" actId="20577"/>
          <ac:spMkLst>
            <pc:docMk/>
            <pc:sldMk cId="745873151" sldId="320"/>
            <ac:spMk id="3" creationId="{00000000-0000-0000-0000-000000000000}"/>
          </ac:spMkLst>
        </pc:spChg>
      </pc:sldChg>
      <pc:sldChg chg="modSp">
        <pc:chgData name="Guest User" userId="S::urn:spo:anon#631f20cab3ff2398074f9fc10efde2531a4cc971a55eb726113bcd87fe300933::" providerId="AD" clId="Web-{E365C143-5A3F-40AB-B728-A2DA00753AAB}" dt="2020-06-18T17:55:23.405" v="82"/>
        <pc:sldMkLst>
          <pc:docMk/>
          <pc:sldMk cId="3067153052" sldId="322"/>
        </pc:sldMkLst>
        <pc:spChg chg="mod">
          <ac:chgData name="Guest User" userId="S::urn:spo:anon#631f20cab3ff2398074f9fc10efde2531a4cc971a55eb726113bcd87fe300933::" providerId="AD" clId="Web-{E365C143-5A3F-40AB-B728-A2DA00753AAB}" dt="2020-06-18T17:52:42.280" v="20" actId="20577"/>
          <ac:spMkLst>
            <pc:docMk/>
            <pc:sldMk cId="3067153052" sldId="322"/>
            <ac:spMk id="3" creationId="{00000000-0000-0000-0000-000000000000}"/>
          </ac:spMkLst>
        </pc:spChg>
        <pc:graphicFrameChg chg="mod modGraphic">
          <ac:chgData name="Guest User" userId="S::urn:spo:anon#631f20cab3ff2398074f9fc10efde2531a4cc971a55eb726113bcd87fe300933::" providerId="AD" clId="Web-{E365C143-5A3F-40AB-B728-A2DA00753AAB}" dt="2020-06-18T17:55:23.405" v="82"/>
          <ac:graphicFrameMkLst>
            <pc:docMk/>
            <pc:sldMk cId="3067153052" sldId="322"/>
            <ac:graphicFrameMk id="8" creationId="{00000000-0000-0000-0000-000000000000}"/>
          </ac:graphicFrameMkLst>
        </pc:graphicFrameChg>
      </pc:sldChg>
      <pc:sldChg chg="modSp">
        <pc:chgData name="Guest User" userId="S::urn:spo:anon#631f20cab3ff2398074f9fc10efde2531a4cc971a55eb726113bcd87fe300933::" providerId="AD" clId="Web-{E365C143-5A3F-40AB-B728-A2DA00753AAB}" dt="2020-06-18T17:52:06.780" v="12" actId="20577"/>
        <pc:sldMkLst>
          <pc:docMk/>
          <pc:sldMk cId="3985279664" sldId="326"/>
        </pc:sldMkLst>
        <pc:spChg chg="mod">
          <ac:chgData name="Guest User" userId="S::urn:spo:anon#631f20cab3ff2398074f9fc10efde2531a4cc971a55eb726113bcd87fe300933::" providerId="AD" clId="Web-{E365C143-5A3F-40AB-B728-A2DA00753AAB}" dt="2020-06-18T17:52:06.780" v="12" actId="20577"/>
          <ac:spMkLst>
            <pc:docMk/>
            <pc:sldMk cId="3985279664" sldId="326"/>
            <ac:spMk id="16" creationId="{00000000-0000-0000-0000-000000000000}"/>
          </ac:spMkLst>
        </pc:spChg>
      </pc:sldChg>
      <pc:sldChg chg="modSp">
        <pc:chgData name="Guest User" userId="S::urn:spo:anon#631f20cab3ff2398074f9fc10efde2531a4cc971a55eb726113bcd87fe300933::" providerId="AD" clId="Web-{E365C143-5A3F-40AB-B728-A2DA00753AAB}" dt="2020-06-18T18:16:40.126" v="356" actId="20577"/>
        <pc:sldMkLst>
          <pc:docMk/>
          <pc:sldMk cId="2061267016" sldId="328"/>
        </pc:sldMkLst>
        <pc:spChg chg="mod">
          <ac:chgData name="Guest User" userId="S::urn:spo:anon#631f20cab3ff2398074f9fc10efde2531a4cc971a55eb726113bcd87fe300933::" providerId="AD" clId="Web-{E365C143-5A3F-40AB-B728-A2DA00753AAB}" dt="2020-06-18T18:16:40.126" v="356" actId="20577"/>
          <ac:spMkLst>
            <pc:docMk/>
            <pc:sldMk cId="2061267016" sldId="328"/>
            <ac:spMk id="3" creationId="{00000000-0000-0000-0000-000000000000}"/>
          </ac:spMkLst>
        </pc:spChg>
      </pc:sldChg>
      <pc:sldMasterChg chg="mod modSldLayout">
        <pc:chgData name="Guest User" userId="S::urn:spo:anon#631f20cab3ff2398074f9fc10efde2531a4cc971a55eb726113bcd87fe300933::" providerId="AD" clId="Web-{E365C143-5A3F-40AB-B728-A2DA00753AAB}" dt="2020-06-18T17:54:10.639" v="21"/>
        <pc:sldMasterMkLst>
          <pc:docMk/>
          <pc:sldMasterMk cId="2877280133" sldId="2147483846"/>
        </pc:sldMasterMkLst>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0" sldId="2147483844"/>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0" sldId="2147483845"/>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1450653287" sldId="2147483847"/>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1109127226" sldId="2147483848"/>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3321299737" sldId="2147483849"/>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1354474082" sldId="2147483850"/>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752010954" sldId="2147483851"/>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1565140389" sldId="2147483852"/>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353708472" sldId="2147483853"/>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321556882" sldId="2147483854"/>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734337563" sldId="2147483855"/>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2158224003" sldId="2147483856"/>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2388047660" sldId="2147483857"/>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1361081853" sldId="2147483858"/>
          </pc:sldLayoutMkLst>
        </pc:sldLayoutChg>
        <pc:sldLayoutChg chg="mod">
          <pc:chgData name="Guest User" userId="S::urn:spo:anon#631f20cab3ff2398074f9fc10efde2531a4cc971a55eb726113bcd87fe300933::" providerId="AD" clId="Web-{E365C143-5A3F-40AB-B728-A2DA00753AAB}" dt="2020-06-18T17:54:10.639" v="21"/>
          <pc:sldLayoutMkLst>
            <pc:docMk/>
            <pc:sldMasterMk cId="2877280133" sldId="2147483846"/>
            <pc:sldLayoutMk cId="2804066840" sldId="21474838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9C64A-F3A0-4B6D-A703-055DDD63D592}"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177D9B81-40CC-4918-A898-B16D6C4DFEC2}">
      <dgm:prSet phldrT="[Text]" custT="1"/>
      <dgm:spPr/>
      <dgm:t>
        <a:bodyPr/>
        <a:lstStyle/>
        <a:p>
          <a:r>
            <a:rPr lang="en-US" sz="1800" dirty="0"/>
            <a:t>Good Case Documentation</a:t>
          </a:r>
        </a:p>
      </dgm:t>
    </dgm:pt>
    <dgm:pt modelId="{20531FF3-EAD1-4214-A298-2E9897399DBA}" type="parTrans" cxnId="{31257D52-3387-4ADD-8774-9715FE846FC7}">
      <dgm:prSet/>
      <dgm:spPr/>
      <dgm:t>
        <a:bodyPr/>
        <a:lstStyle/>
        <a:p>
          <a:endParaRPr lang="en-US"/>
        </a:p>
      </dgm:t>
    </dgm:pt>
    <dgm:pt modelId="{DE472A3A-6CD8-4B2D-8F8A-9A5FE6B349C1}" type="sibTrans" cxnId="{31257D52-3387-4ADD-8774-9715FE846FC7}">
      <dgm:prSet/>
      <dgm:spPr/>
      <dgm:t>
        <a:bodyPr/>
        <a:lstStyle/>
        <a:p>
          <a:endParaRPr lang="en-US"/>
        </a:p>
      </dgm:t>
    </dgm:pt>
    <dgm:pt modelId="{1093997D-F5EC-40B6-BD83-00AD4422F8D7}">
      <dgm:prSet phldrT="[Text]"/>
      <dgm:spPr/>
      <dgm:t>
        <a:bodyPr/>
        <a:lstStyle/>
        <a:p>
          <a:r>
            <a:rPr lang="en-US" dirty="0"/>
            <a:t>Risk Assessment</a:t>
          </a:r>
        </a:p>
      </dgm:t>
    </dgm:pt>
    <dgm:pt modelId="{8B32733C-7D40-4E37-B4C2-A461F1917285}" type="parTrans" cxnId="{A06C26AD-6CC1-4C41-8339-F0034934551C}">
      <dgm:prSet/>
      <dgm:spPr/>
      <dgm:t>
        <a:bodyPr/>
        <a:lstStyle/>
        <a:p>
          <a:endParaRPr lang="en-US"/>
        </a:p>
      </dgm:t>
    </dgm:pt>
    <dgm:pt modelId="{4F2308CE-CDA7-4FEC-940B-768747DCA208}" type="sibTrans" cxnId="{A06C26AD-6CC1-4C41-8339-F0034934551C}">
      <dgm:prSet/>
      <dgm:spPr/>
      <dgm:t>
        <a:bodyPr/>
        <a:lstStyle/>
        <a:p>
          <a:endParaRPr lang="en-US"/>
        </a:p>
      </dgm:t>
    </dgm:pt>
    <dgm:pt modelId="{F2D98A29-C012-4182-87CE-13A1CF477C05}">
      <dgm:prSet phldrT="[Text]"/>
      <dgm:spPr/>
      <dgm:t>
        <a:bodyPr/>
        <a:lstStyle/>
        <a:p>
          <a:r>
            <a:rPr lang="en-US" dirty="0"/>
            <a:t>Family Service Plans</a:t>
          </a:r>
        </a:p>
      </dgm:t>
    </dgm:pt>
    <dgm:pt modelId="{F2B45176-9AE7-407D-898E-9415DFF3E635}" type="parTrans" cxnId="{7A56F72B-58AD-4A55-8FFF-DEA2D1F775CB}">
      <dgm:prSet/>
      <dgm:spPr/>
      <dgm:t>
        <a:bodyPr/>
        <a:lstStyle/>
        <a:p>
          <a:endParaRPr lang="en-US"/>
        </a:p>
      </dgm:t>
    </dgm:pt>
    <dgm:pt modelId="{2A6AF751-18AB-45AE-8CED-BF0E1AAFC209}" type="sibTrans" cxnId="{7A56F72B-58AD-4A55-8FFF-DEA2D1F775CB}">
      <dgm:prSet/>
      <dgm:spPr/>
      <dgm:t>
        <a:bodyPr/>
        <a:lstStyle/>
        <a:p>
          <a:endParaRPr lang="en-US"/>
        </a:p>
      </dgm:t>
    </dgm:pt>
    <dgm:pt modelId="{6728B7F6-E7E3-45CA-A8DD-F6E071870D5A}">
      <dgm:prSet phldrT="[Text]"/>
      <dgm:spPr/>
      <dgm:t>
        <a:bodyPr/>
        <a:lstStyle/>
        <a:p>
          <a:r>
            <a:rPr lang="en-US" dirty="0"/>
            <a:t>Case Summaries</a:t>
          </a:r>
        </a:p>
      </dgm:t>
    </dgm:pt>
    <dgm:pt modelId="{BF260073-1A05-4640-875B-C976FA3E8572}" type="parTrans" cxnId="{6C3CAD3F-6AA1-47E5-93C9-3F45DFA7CC95}">
      <dgm:prSet/>
      <dgm:spPr/>
      <dgm:t>
        <a:bodyPr/>
        <a:lstStyle/>
        <a:p>
          <a:endParaRPr lang="en-US"/>
        </a:p>
      </dgm:t>
    </dgm:pt>
    <dgm:pt modelId="{AA07F6CC-5654-4852-A0AD-819F7E3BAB0E}" type="sibTrans" cxnId="{6C3CAD3F-6AA1-47E5-93C9-3F45DFA7CC95}">
      <dgm:prSet/>
      <dgm:spPr/>
      <dgm:t>
        <a:bodyPr/>
        <a:lstStyle/>
        <a:p>
          <a:endParaRPr lang="en-US"/>
        </a:p>
      </dgm:t>
    </dgm:pt>
    <dgm:pt modelId="{9A98C4F3-1508-417D-8BB5-814AD756D9A2}">
      <dgm:prSet/>
      <dgm:spPr/>
      <dgm:t>
        <a:bodyPr/>
        <a:lstStyle/>
        <a:p>
          <a:r>
            <a:rPr lang="en-US" dirty="0"/>
            <a:t>Safety Plans</a:t>
          </a:r>
        </a:p>
      </dgm:t>
    </dgm:pt>
    <dgm:pt modelId="{6212C81B-14C7-43D7-B252-CCE588CBBC5C}" type="sibTrans" cxnId="{89BB9840-BF56-4968-9021-9A2A1CFEBBE1}">
      <dgm:prSet/>
      <dgm:spPr/>
      <dgm:t>
        <a:bodyPr/>
        <a:lstStyle/>
        <a:p>
          <a:endParaRPr lang="en-US"/>
        </a:p>
      </dgm:t>
    </dgm:pt>
    <dgm:pt modelId="{5A51726A-6D8A-48D6-A90E-60859B204445}" type="parTrans" cxnId="{89BB9840-BF56-4968-9021-9A2A1CFEBBE1}">
      <dgm:prSet/>
      <dgm:spPr/>
      <dgm:t>
        <a:bodyPr/>
        <a:lstStyle/>
        <a:p>
          <a:endParaRPr lang="en-US"/>
        </a:p>
      </dgm:t>
    </dgm:pt>
    <dgm:pt modelId="{E86C92F7-33F7-4400-B9D6-EC71ECB4982E}">
      <dgm:prSet/>
      <dgm:spPr/>
      <dgm:t>
        <a:bodyPr/>
        <a:lstStyle/>
        <a:p>
          <a:r>
            <a:rPr lang="en-US" dirty="0"/>
            <a:t>Court petitions and narratives</a:t>
          </a:r>
        </a:p>
      </dgm:t>
    </dgm:pt>
    <dgm:pt modelId="{FA453BBB-CCD1-4A06-A501-9D05D005B358}" type="parTrans" cxnId="{20B8F692-62F0-4CAC-ADED-92FCD975F844}">
      <dgm:prSet/>
      <dgm:spPr/>
      <dgm:t>
        <a:bodyPr/>
        <a:lstStyle/>
        <a:p>
          <a:endParaRPr lang="en-US"/>
        </a:p>
      </dgm:t>
    </dgm:pt>
    <dgm:pt modelId="{A0997F8E-50BD-4602-8625-0DD3D141FFC8}" type="sibTrans" cxnId="{20B8F692-62F0-4CAC-ADED-92FCD975F844}">
      <dgm:prSet/>
      <dgm:spPr/>
      <dgm:t>
        <a:bodyPr/>
        <a:lstStyle/>
        <a:p>
          <a:endParaRPr lang="en-US"/>
        </a:p>
      </dgm:t>
    </dgm:pt>
    <dgm:pt modelId="{9E094872-2083-457E-AC6E-0482944BA16F}" type="pres">
      <dgm:prSet presAssocID="{58F9C64A-F3A0-4B6D-A703-055DDD63D592}" presName="hierChild1" presStyleCnt="0">
        <dgm:presLayoutVars>
          <dgm:orgChart val="1"/>
          <dgm:chPref val="1"/>
          <dgm:dir/>
          <dgm:animOne val="branch"/>
          <dgm:animLvl val="lvl"/>
          <dgm:resizeHandles/>
        </dgm:presLayoutVars>
      </dgm:prSet>
      <dgm:spPr/>
      <dgm:t>
        <a:bodyPr/>
        <a:lstStyle/>
        <a:p>
          <a:endParaRPr lang="en-US"/>
        </a:p>
      </dgm:t>
    </dgm:pt>
    <dgm:pt modelId="{763F67C8-D3D7-4063-BB33-C555C6917F65}" type="pres">
      <dgm:prSet presAssocID="{177D9B81-40CC-4918-A898-B16D6C4DFEC2}" presName="hierRoot1" presStyleCnt="0">
        <dgm:presLayoutVars>
          <dgm:hierBranch val="init"/>
        </dgm:presLayoutVars>
      </dgm:prSet>
      <dgm:spPr/>
    </dgm:pt>
    <dgm:pt modelId="{82EFE7DC-BE63-4C98-BF13-F6E5AD15FA96}" type="pres">
      <dgm:prSet presAssocID="{177D9B81-40CC-4918-A898-B16D6C4DFEC2}" presName="rootComposite1" presStyleCnt="0"/>
      <dgm:spPr/>
    </dgm:pt>
    <dgm:pt modelId="{BF8191C4-A957-447B-BAF9-24EEBBC348BC}" type="pres">
      <dgm:prSet presAssocID="{177D9B81-40CC-4918-A898-B16D6C4DFEC2}" presName="rootText1" presStyleLbl="node0" presStyleIdx="0" presStyleCnt="1" custScaleX="174145" custLinFactNeighborY="-70932">
        <dgm:presLayoutVars>
          <dgm:chPref val="3"/>
        </dgm:presLayoutVars>
      </dgm:prSet>
      <dgm:spPr/>
      <dgm:t>
        <a:bodyPr/>
        <a:lstStyle/>
        <a:p>
          <a:endParaRPr lang="en-US"/>
        </a:p>
      </dgm:t>
    </dgm:pt>
    <dgm:pt modelId="{0A6D05A5-DCCF-4E41-9CBB-8EB8B6B234BD}" type="pres">
      <dgm:prSet presAssocID="{177D9B81-40CC-4918-A898-B16D6C4DFEC2}" presName="rootConnector1" presStyleLbl="node1" presStyleIdx="0" presStyleCnt="0"/>
      <dgm:spPr/>
      <dgm:t>
        <a:bodyPr/>
        <a:lstStyle/>
        <a:p>
          <a:endParaRPr lang="en-US"/>
        </a:p>
      </dgm:t>
    </dgm:pt>
    <dgm:pt modelId="{E90B2B89-E1BB-4B55-B208-AFF647396AEF}" type="pres">
      <dgm:prSet presAssocID="{177D9B81-40CC-4918-A898-B16D6C4DFEC2}" presName="hierChild2" presStyleCnt="0"/>
      <dgm:spPr/>
    </dgm:pt>
    <dgm:pt modelId="{D9BECEB3-F351-46FA-9A72-D0D23ADD5482}" type="pres">
      <dgm:prSet presAssocID="{8B32733C-7D40-4E37-B4C2-A461F1917285}" presName="Name37" presStyleLbl="parChTrans1D2" presStyleIdx="0" presStyleCnt="5"/>
      <dgm:spPr/>
      <dgm:t>
        <a:bodyPr/>
        <a:lstStyle/>
        <a:p>
          <a:endParaRPr lang="en-US"/>
        </a:p>
      </dgm:t>
    </dgm:pt>
    <dgm:pt modelId="{3B590D65-16C7-4770-8BB9-1FAFD2A1DF62}" type="pres">
      <dgm:prSet presAssocID="{1093997D-F5EC-40B6-BD83-00AD4422F8D7}" presName="hierRoot2" presStyleCnt="0">
        <dgm:presLayoutVars>
          <dgm:hierBranch val="init"/>
        </dgm:presLayoutVars>
      </dgm:prSet>
      <dgm:spPr/>
    </dgm:pt>
    <dgm:pt modelId="{8D547612-7CE7-4868-A722-A2E940EDB0F9}" type="pres">
      <dgm:prSet presAssocID="{1093997D-F5EC-40B6-BD83-00AD4422F8D7}" presName="rootComposite" presStyleCnt="0"/>
      <dgm:spPr/>
    </dgm:pt>
    <dgm:pt modelId="{0BCBB70E-D1C4-4CDD-A3C0-1695D7C37380}" type="pres">
      <dgm:prSet presAssocID="{1093997D-F5EC-40B6-BD83-00AD4422F8D7}" presName="rootText" presStyleLbl="node2" presStyleIdx="0" presStyleCnt="5">
        <dgm:presLayoutVars>
          <dgm:chPref val="3"/>
        </dgm:presLayoutVars>
      </dgm:prSet>
      <dgm:spPr/>
      <dgm:t>
        <a:bodyPr/>
        <a:lstStyle/>
        <a:p>
          <a:endParaRPr lang="en-US"/>
        </a:p>
      </dgm:t>
    </dgm:pt>
    <dgm:pt modelId="{E0F03ADC-C058-466B-A40B-2E4662270BF6}" type="pres">
      <dgm:prSet presAssocID="{1093997D-F5EC-40B6-BD83-00AD4422F8D7}" presName="rootConnector" presStyleLbl="node2" presStyleIdx="0" presStyleCnt="5"/>
      <dgm:spPr/>
      <dgm:t>
        <a:bodyPr/>
        <a:lstStyle/>
        <a:p>
          <a:endParaRPr lang="en-US"/>
        </a:p>
      </dgm:t>
    </dgm:pt>
    <dgm:pt modelId="{4EB53499-99DC-4B2A-B975-B36CD9A7A307}" type="pres">
      <dgm:prSet presAssocID="{1093997D-F5EC-40B6-BD83-00AD4422F8D7}" presName="hierChild4" presStyleCnt="0"/>
      <dgm:spPr/>
    </dgm:pt>
    <dgm:pt modelId="{85B4F45E-D987-4665-BFE2-7C39E6974C71}" type="pres">
      <dgm:prSet presAssocID="{1093997D-F5EC-40B6-BD83-00AD4422F8D7}" presName="hierChild5" presStyleCnt="0"/>
      <dgm:spPr/>
    </dgm:pt>
    <dgm:pt modelId="{A999D45F-AE1B-49CA-8494-10EF0A294735}" type="pres">
      <dgm:prSet presAssocID="{F2B45176-9AE7-407D-898E-9415DFF3E635}" presName="Name37" presStyleLbl="parChTrans1D2" presStyleIdx="1" presStyleCnt="5"/>
      <dgm:spPr/>
      <dgm:t>
        <a:bodyPr/>
        <a:lstStyle/>
        <a:p>
          <a:endParaRPr lang="en-US"/>
        </a:p>
      </dgm:t>
    </dgm:pt>
    <dgm:pt modelId="{63BDD6BB-991A-4946-8AD8-9EEBB34D5947}" type="pres">
      <dgm:prSet presAssocID="{F2D98A29-C012-4182-87CE-13A1CF477C05}" presName="hierRoot2" presStyleCnt="0">
        <dgm:presLayoutVars>
          <dgm:hierBranch val="init"/>
        </dgm:presLayoutVars>
      </dgm:prSet>
      <dgm:spPr/>
    </dgm:pt>
    <dgm:pt modelId="{99DEAA96-D762-4EB6-9AF0-8B0E98797156}" type="pres">
      <dgm:prSet presAssocID="{F2D98A29-C012-4182-87CE-13A1CF477C05}" presName="rootComposite" presStyleCnt="0"/>
      <dgm:spPr/>
    </dgm:pt>
    <dgm:pt modelId="{D32A3D13-36F7-4410-A8E0-28067C75C452}" type="pres">
      <dgm:prSet presAssocID="{F2D98A29-C012-4182-87CE-13A1CF477C05}" presName="rootText" presStyleLbl="node2" presStyleIdx="1" presStyleCnt="5">
        <dgm:presLayoutVars>
          <dgm:chPref val="3"/>
        </dgm:presLayoutVars>
      </dgm:prSet>
      <dgm:spPr/>
      <dgm:t>
        <a:bodyPr/>
        <a:lstStyle/>
        <a:p>
          <a:endParaRPr lang="en-US"/>
        </a:p>
      </dgm:t>
    </dgm:pt>
    <dgm:pt modelId="{9F4284B8-B34A-4CA0-9431-DFF143BFE21E}" type="pres">
      <dgm:prSet presAssocID="{F2D98A29-C012-4182-87CE-13A1CF477C05}" presName="rootConnector" presStyleLbl="node2" presStyleIdx="1" presStyleCnt="5"/>
      <dgm:spPr/>
      <dgm:t>
        <a:bodyPr/>
        <a:lstStyle/>
        <a:p>
          <a:endParaRPr lang="en-US"/>
        </a:p>
      </dgm:t>
    </dgm:pt>
    <dgm:pt modelId="{8E0EA8A0-0B59-4E5E-B195-3125C4F1271C}" type="pres">
      <dgm:prSet presAssocID="{F2D98A29-C012-4182-87CE-13A1CF477C05}" presName="hierChild4" presStyleCnt="0"/>
      <dgm:spPr/>
    </dgm:pt>
    <dgm:pt modelId="{B93429AD-175F-456C-AA24-9ADBFE4D0A69}" type="pres">
      <dgm:prSet presAssocID="{F2D98A29-C012-4182-87CE-13A1CF477C05}" presName="hierChild5" presStyleCnt="0"/>
      <dgm:spPr/>
    </dgm:pt>
    <dgm:pt modelId="{9AA865A3-3865-47CD-A3B8-5A3CF0C30BB3}" type="pres">
      <dgm:prSet presAssocID="{BF260073-1A05-4640-875B-C976FA3E8572}" presName="Name37" presStyleLbl="parChTrans1D2" presStyleIdx="2" presStyleCnt="5"/>
      <dgm:spPr/>
      <dgm:t>
        <a:bodyPr/>
        <a:lstStyle/>
        <a:p>
          <a:endParaRPr lang="en-US"/>
        </a:p>
      </dgm:t>
    </dgm:pt>
    <dgm:pt modelId="{BD5D7713-D71E-4FDA-BA22-B151ECF6D646}" type="pres">
      <dgm:prSet presAssocID="{6728B7F6-E7E3-45CA-A8DD-F6E071870D5A}" presName="hierRoot2" presStyleCnt="0">
        <dgm:presLayoutVars>
          <dgm:hierBranch val="init"/>
        </dgm:presLayoutVars>
      </dgm:prSet>
      <dgm:spPr/>
    </dgm:pt>
    <dgm:pt modelId="{2F89DEAC-5546-47EE-BA71-FE5138E21411}" type="pres">
      <dgm:prSet presAssocID="{6728B7F6-E7E3-45CA-A8DD-F6E071870D5A}" presName="rootComposite" presStyleCnt="0"/>
      <dgm:spPr/>
    </dgm:pt>
    <dgm:pt modelId="{023D7CD9-2C13-43E4-8E13-A29F6224E6E0}" type="pres">
      <dgm:prSet presAssocID="{6728B7F6-E7E3-45CA-A8DD-F6E071870D5A}" presName="rootText" presStyleLbl="node2" presStyleIdx="2" presStyleCnt="5">
        <dgm:presLayoutVars>
          <dgm:chPref val="3"/>
        </dgm:presLayoutVars>
      </dgm:prSet>
      <dgm:spPr/>
      <dgm:t>
        <a:bodyPr/>
        <a:lstStyle/>
        <a:p>
          <a:endParaRPr lang="en-US"/>
        </a:p>
      </dgm:t>
    </dgm:pt>
    <dgm:pt modelId="{34733C49-F42A-449C-8208-5007025D4DA0}" type="pres">
      <dgm:prSet presAssocID="{6728B7F6-E7E3-45CA-A8DD-F6E071870D5A}" presName="rootConnector" presStyleLbl="node2" presStyleIdx="2" presStyleCnt="5"/>
      <dgm:spPr/>
      <dgm:t>
        <a:bodyPr/>
        <a:lstStyle/>
        <a:p>
          <a:endParaRPr lang="en-US"/>
        </a:p>
      </dgm:t>
    </dgm:pt>
    <dgm:pt modelId="{0BC8A72A-CAFA-4862-BBCD-6B2A09933642}" type="pres">
      <dgm:prSet presAssocID="{6728B7F6-E7E3-45CA-A8DD-F6E071870D5A}" presName="hierChild4" presStyleCnt="0"/>
      <dgm:spPr/>
    </dgm:pt>
    <dgm:pt modelId="{4A5FDB93-A8B0-48F1-B25E-35C4DC033E5E}" type="pres">
      <dgm:prSet presAssocID="{6728B7F6-E7E3-45CA-A8DD-F6E071870D5A}" presName="hierChild5" presStyleCnt="0"/>
      <dgm:spPr/>
    </dgm:pt>
    <dgm:pt modelId="{2F1A0FC0-8BCC-4A28-B909-474ED85780B4}" type="pres">
      <dgm:prSet presAssocID="{5A51726A-6D8A-48D6-A90E-60859B204445}" presName="Name37" presStyleLbl="parChTrans1D2" presStyleIdx="3" presStyleCnt="5"/>
      <dgm:spPr/>
      <dgm:t>
        <a:bodyPr/>
        <a:lstStyle/>
        <a:p>
          <a:endParaRPr lang="en-US"/>
        </a:p>
      </dgm:t>
    </dgm:pt>
    <dgm:pt modelId="{5499C447-5723-411C-B9A7-817DB15CDFE1}" type="pres">
      <dgm:prSet presAssocID="{9A98C4F3-1508-417D-8BB5-814AD756D9A2}" presName="hierRoot2" presStyleCnt="0">
        <dgm:presLayoutVars>
          <dgm:hierBranch val="init"/>
        </dgm:presLayoutVars>
      </dgm:prSet>
      <dgm:spPr/>
    </dgm:pt>
    <dgm:pt modelId="{C9F81F6D-F25C-4F43-9D57-F8C6E92CBF9D}" type="pres">
      <dgm:prSet presAssocID="{9A98C4F3-1508-417D-8BB5-814AD756D9A2}" presName="rootComposite" presStyleCnt="0"/>
      <dgm:spPr/>
    </dgm:pt>
    <dgm:pt modelId="{03699A3B-6C5D-4688-BCB3-DEBD7B932692}" type="pres">
      <dgm:prSet presAssocID="{9A98C4F3-1508-417D-8BB5-814AD756D9A2}" presName="rootText" presStyleLbl="node2" presStyleIdx="3" presStyleCnt="5">
        <dgm:presLayoutVars>
          <dgm:chPref val="3"/>
        </dgm:presLayoutVars>
      </dgm:prSet>
      <dgm:spPr/>
      <dgm:t>
        <a:bodyPr/>
        <a:lstStyle/>
        <a:p>
          <a:endParaRPr lang="en-US"/>
        </a:p>
      </dgm:t>
    </dgm:pt>
    <dgm:pt modelId="{C7096F58-7015-4080-9119-AF9107A20C3D}" type="pres">
      <dgm:prSet presAssocID="{9A98C4F3-1508-417D-8BB5-814AD756D9A2}" presName="rootConnector" presStyleLbl="node2" presStyleIdx="3" presStyleCnt="5"/>
      <dgm:spPr/>
      <dgm:t>
        <a:bodyPr/>
        <a:lstStyle/>
        <a:p>
          <a:endParaRPr lang="en-US"/>
        </a:p>
      </dgm:t>
    </dgm:pt>
    <dgm:pt modelId="{589F027C-C89C-4CB0-8A90-64C0B8C79233}" type="pres">
      <dgm:prSet presAssocID="{9A98C4F3-1508-417D-8BB5-814AD756D9A2}" presName="hierChild4" presStyleCnt="0"/>
      <dgm:spPr/>
    </dgm:pt>
    <dgm:pt modelId="{2DEF574C-558E-401B-9C69-80BA5AA10649}" type="pres">
      <dgm:prSet presAssocID="{9A98C4F3-1508-417D-8BB5-814AD756D9A2}" presName="hierChild5" presStyleCnt="0"/>
      <dgm:spPr/>
    </dgm:pt>
    <dgm:pt modelId="{3A193E0B-AA8E-4738-BA1C-629BF02E0A86}" type="pres">
      <dgm:prSet presAssocID="{FA453BBB-CCD1-4A06-A501-9D05D005B358}" presName="Name37" presStyleLbl="parChTrans1D2" presStyleIdx="4" presStyleCnt="5"/>
      <dgm:spPr/>
      <dgm:t>
        <a:bodyPr/>
        <a:lstStyle/>
        <a:p>
          <a:endParaRPr lang="en-US"/>
        </a:p>
      </dgm:t>
    </dgm:pt>
    <dgm:pt modelId="{A44524B1-D8C3-46C8-A18D-1CA1C1649A3C}" type="pres">
      <dgm:prSet presAssocID="{E86C92F7-33F7-4400-B9D6-EC71ECB4982E}" presName="hierRoot2" presStyleCnt="0">
        <dgm:presLayoutVars>
          <dgm:hierBranch val="init"/>
        </dgm:presLayoutVars>
      </dgm:prSet>
      <dgm:spPr/>
    </dgm:pt>
    <dgm:pt modelId="{182FB9B3-8DBA-44C9-B57E-DBEF48ECB655}" type="pres">
      <dgm:prSet presAssocID="{E86C92F7-33F7-4400-B9D6-EC71ECB4982E}" presName="rootComposite" presStyleCnt="0"/>
      <dgm:spPr/>
    </dgm:pt>
    <dgm:pt modelId="{53BE3DF8-05BD-42FC-8D6C-2130C5E6351A}" type="pres">
      <dgm:prSet presAssocID="{E86C92F7-33F7-4400-B9D6-EC71ECB4982E}" presName="rootText" presStyleLbl="node2" presStyleIdx="4" presStyleCnt="5">
        <dgm:presLayoutVars>
          <dgm:chPref val="3"/>
        </dgm:presLayoutVars>
      </dgm:prSet>
      <dgm:spPr/>
      <dgm:t>
        <a:bodyPr/>
        <a:lstStyle/>
        <a:p>
          <a:endParaRPr lang="en-US"/>
        </a:p>
      </dgm:t>
    </dgm:pt>
    <dgm:pt modelId="{748C230E-48F7-45EF-A258-586C37583A1F}" type="pres">
      <dgm:prSet presAssocID="{E86C92F7-33F7-4400-B9D6-EC71ECB4982E}" presName="rootConnector" presStyleLbl="node2" presStyleIdx="4" presStyleCnt="5"/>
      <dgm:spPr/>
      <dgm:t>
        <a:bodyPr/>
        <a:lstStyle/>
        <a:p>
          <a:endParaRPr lang="en-US"/>
        </a:p>
      </dgm:t>
    </dgm:pt>
    <dgm:pt modelId="{AD78FB03-DF3C-4442-8FBD-3AFCC6937A98}" type="pres">
      <dgm:prSet presAssocID="{E86C92F7-33F7-4400-B9D6-EC71ECB4982E}" presName="hierChild4" presStyleCnt="0"/>
      <dgm:spPr/>
    </dgm:pt>
    <dgm:pt modelId="{A67E8825-3A8B-4612-899B-5482B4C61954}" type="pres">
      <dgm:prSet presAssocID="{E86C92F7-33F7-4400-B9D6-EC71ECB4982E}" presName="hierChild5" presStyleCnt="0"/>
      <dgm:spPr/>
    </dgm:pt>
    <dgm:pt modelId="{50804143-DE3C-4D29-A5E4-6D61326801A2}" type="pres">
      <dgm:prSet presAssocID="{177D9B81-40CC-4918-A898-B16D6C4DFEC2}" presName="hierChild3" presStyleCnt="0"/>
      <dgm:spPr/>
    </dgm:pt>
  </dgm:ptLst>
  <dgm:cxnLst>
    <dgm:cxn modelId="{54CA15E2-2062-4C3C-8A3F-8B5F2833A1B9}" type="presOf" srcId="{6728B7F6-E7E3-45CA-A8DD-F6E071870D5A}" destId="{34733C49-F42A-449C-8208-5007025D4DA0}" srcOrd="1" destOrd="0" presId="urn:microsoft.com/office/officeart/2005/8/layout/orgChart1"/>
    <dgm:cxn modelId="{6C3CAD3F-6AA1-47E5-93C9-3F45DFA7CC95}" srcId="{177D9B81-40CC-4918-A898-B16D6C4DFEC2}" destId="{6728B7F6-E7E3-45CA-A8DD-F6E071870D5A}" srcOrd="2" destOrd="0" parTransId="{BF260073-1A05-4640-875B-C976FA3E8572}" sibTransId="{AA07F6CC-5654-4852-A0AD-819F7E3BAB0E}"/>
    <dgm:cxn modelId="{D70AE3B7-B5FE-4A61-B506-37D7246E26EE}" type="presOf" srcId="{1093997D-F5EC-40B6-BD83-00AD4422F8D7}" destId="{0BCBB70E-D1C4-4CDD-A3C0-1695D7C37380}" srcOrd="0" destOrd="0" presId="urn:microsoft.com/office/officeart/2005/8/layout/orgChart1"/>
    <dgm:cxn modelId="{59BB9F15-4A33-4961-98AF-1CBA2C7F4DDF}" type="presOf" srcId="{E86C92F7-33F7-4400-B9D6-EC71ECB4982E}" destId="{53BE3DF8-05BD-42FC-8D6C-2130C5E6351A}" srcOrd="0" destOrd="0" presId="urn:microsoft.com/office/officeart/2005/8/layout/orgChart1"/>
    <dgm:cxn modelId="{94E34197-F0F9-4DDB-B77E-F7903821BB11}" type="presOf" srcId="{8B32733C-7D40-4E37-B4C2-A461F1917285}" destId="{D9BECEB3-F351-46FA-9A72-D0D23ADD5482}" srcOrd="0" destOrd="0" presId="urn:microsoft.com/office/officeart/2005/8/layout/orgChart1"/>
    <dgm:cxn modelId="{9B17C562-FFD4-40B7-83E1-6A03FFD13213}" type="presOf" srcId="{177D9B81-40CC-4918-A898-B16D6C4DFEC2}" destId="{BF8191C4-A957-447B-BAF9-24EEBBC348BC}" srcOrd="0" destOrd="0" presId="urn:microsoft.com/office/officeart/2005/8/layout/orgChart1"/>
    <dgm:cxn modelId="{1557FF15-3F6F-4FDF-8C7E-AE4DDC0AB38A}" type="presOf" srcId="{6728B7F6-E7E3-45CA-A8DD-F6E071870D5A}" destId="{023D7CD9-2C13-43E4-8E13-A29F6224E6E0}" srcOrd="0" destOrd="0" presId="urn:microsoft.com/office/officeart/2005/8/layout/orgChart1"/>
    <dgm:cxn modelId="{E881E6C7-8C0F-489A-B28A-98094FB05A7B}" type="presOf" srcId="{5A51726A-6D8A-48D6-A90E-60859B204445}" destId="{2F1A0FC0-8BCC-4A28-B909-474ED85780B4}" srcOrd="0" destOrd="0" presId="urn:microsoft.com/office/officeart/2005/8/layout/orgChart1"/>
    <dgm:cxn modelId="{7A56F72B-58AD-4A55-8FFF-DEA2D1F775CB}" srcId="{177D9B81-40CC-4918-A898-B16D6C4DFEC2}" destId="{F2D98A29-C012-4182-87CE-13A1CF477C05}" srcOrd="1" destOrd="0" parTransId="{F2B45176-9AE7-407D-898E-9415DFF3E635}" sibTransId="{2A6AF751-18AB-45AE-8CED-BF0E1AAFC209}"/>
    <dgm:cxn modelId="{7ED11121-5399-490C-9555-16775A289345}" type="presOf" srcId="{E86C92F7-33F7-4400-B9D6-EC71ECB4982E}" destId="{748C230E-48F7-45EF-A258-586C37583A1F}" srcOrd="1" destOrd="0" presId="urn:microsoft.com/office/officeart/2005/8/layout/orgChart1"/>
    <dgm:cxn modelId="{4415BD6E-3FB6-49CE-B696-D9BF99573C43}" type="presOf" srcId="{FA453BBB-CCD1-4A06-A501-9D05D005B358}" destId="{3A193E0B-AA8E-4738-BA1C-629BF02E0A86}" srcOrd="0" destOrd="0" presId="urn:microsoft.com/office/officeart/2005/8/layout/orgChart1"/>
    <dgm:cxn modelId="{355D2923-3989-4C8A-9892-176722E56F95}" type="presOf" srcId="{58F9C64A-F3A0-4B6D-A703-055DDD63D592}" destId="{9E094872-2083-457E-AC6E-0482944BA16F}" srcOrd="0" destOrd="0" presId="urn:microsoft.com/office/officeart/2005/8/layout/orgChart1"/>
    <dgm:cxn modelId="{CCED7744-6E68-40B7-A90C-1CF5092E73F0}" type="presOf" srcId="{9A98C4F3-1508-417D-8BB5-814AD756D9A2}" destId="{03699A3B-6C5D-4688-BCB3-DEBD7B932692}" srcOrd="0" destOrd="0" presId="urn:microsoft.com/office/officeart/2005/8/layout/orgChart1"/>
    <dgm:cxn modelId="{EDBE16D9-5DFB-4C25-AACF-21B086B10693}" type="presOf" srcId="{BF260073-1A05-4640-875B-C976FA3E8572}" destId="{9AA865A3-3865-47CD-A3B8-5A3CF0C30BB3}" srcOrd="0" destOrd="0" presId="urn:microsoft.com/office/officeart/2005/8/layout/orgChart1"/>
    <dgm:cxn modelId="{89BB9840-BF56-4968-9021-9A2A1CFEBBE1}" srcId="{177D9B81-40CC-4918-A898-B16D6C4DFEC2}" destId="{9A98C4F3-1508-417D-8BB5-814AD756D9A2}" srcOrd="3" destOrd="0" parTransId="{5A51726A-6D8A-48D6-A90E-60859B204445}" sibTransId="{6212C81B-14C7-43D7-B252-CCE588CBBC5C}"/>
    <dgm:cxn modelId="{20B8F692-62F0-4CAC-ADED-92FCD975F844}" srcId="{177D9B81-40CC-4918-A898-B16D6C4DFEC2}" destId="{E86C92F7-33F7-4400-B9D6-EC71ECB4982E}" srcOrd="4" destOrd="0" parTransId="{FA453BBB-CCD1-4A06-A501-9D05D005B358}" sibTransId="{A0997F8E-50BD-4602-8625-0DD3D141FFC8}"/>
    <dgm:cxn modelId="{A8DE1950-F939-4269-A76E-E0485D39DCBA}" type="presOf" srcId="{F2D98A29-C012-4182-87CE-13A1CF477C05}" destId="{D32A3D13-36F7-4410-A8E0-28067C75C452}" srcOrd="0" destOrd="0" presId="urn:microsoft.com/office/officeart/2005/8/layout/orgChart1"/>
    <dgm:cxn modelId="{EF3BDC2A-6772-4A6B-915B-9EA1AD775C10}" type="presOf" srcId="{F2B45176-9AE7-407D-898E-9415DFF3E635}" destId="{A999D45F-AE1B-49CA-8494-10EF0A294735}" srcOrd="0" destOrd="0" presId="urn:microsoft.com/office/officeart/2005/8/layout/orgChart1"/>
    <dgm:cxn modelId="{2FA54581-A80C-40FF-AD12-2637F781D701}" type="presOf" srcId="{9A98C4F3-1508-417D-8BB5-814AD756D9A2}" destId="{C7096F58-7015-4080-9119-AF9107A20C3D}" srcOrd="1" destOrd="0" presId="urn:microsoft.com/office/officeart/2005/8/layout/orgChart1"/>
    <dgm:cxn modelId="{A06C26AD-6CC1-4C41-8339-F0034934551C}" srcId="{177D9B81-40CC-4918-A898-B16D6C4DFEC2}" destId="{1093997D-F5EC-40B6-BD83-00AD4422F8D7}" srcOrd="0" destOrd="0" parTransId="{8B32733C-7D40-4E37-B4C2-A461F1917285}" sibTransId="{4F2308CE-CDA7-4FEC-940B-768747DCA208}"/>
    <dgm:cxn modelId="{2050005C-2701-4349-9695-B39943B34D94}" type="presOf" srcId="{177D9B81-40CC-4918-A898-B16D6C4DFEC2}" destId="{0A6D05A5-DCCF-4E41-9CBB-8EB8B6B234BD}" srcOrd="1" destOrd="0" presId="urn:microsoft.com/office/officeart/2005/8/layout/orgChart1"/>
    <dgm:cxn modelId="{A7FD2FCA-C39A-427B-ACEA-44E8EF2E85D2}" type="presOf" srcId="{F2D98A29-C012-4182-87CE-13A1CF477C05}" destId="{9F4284B8-B34A-4CA0-9431-DFF143BFE21E}" srcOrd="1" destOrd="0" presId="urn:microsoft.com/office/officeart/2005/8/layout/orgChart1"/>
    <dgm:cxn modelId="{31257D52-3387-4ADD-8774-9715FE846FC7}" srcId="{58F9C64A-F3A0-4B6D-A703-055DDD63D592}" destId="{177D9B81-40CC-4918-A898-B16D6C4DFEC2}" srcOrd="0" destOrd="0" parTransId="{20531FF3-EAD1-4214-A298-2E9897399DBA}" sibTransId="{DE472A3A-6CD8-4B2D-8F8A-9A5FE6B349C1}"/>
    <dgm:cxn modelId="{B56B9C23-2C7E-42C0-98CB-AC8D449EEEA3}" type="presOf" srcId="{1093997D-F5EC-40B6-BD83-00AD4422F8D7}" destId="{E0F03ADC-C058-466B-A40B-2E4662270BF6}" srcOrd="1" destOrd="0" presId="urn:microsoft.com/office/officeart/2005/8/layout/orgChart1"/>
    <dgm:cxn modelId="{269A43E5-5D96-4A73-90A6-066D5ED91F59}" type="presParOf" srcId="{9E094872-2083-457E-AC6E-0482944BA16F}" destId="{763F67C8-D3D7-4063-BB33-C555C6917F65}" srcOrd="0" destOrd="0" presId="urn:microsoft.com/office/officeart/2005/8/layout/orgChart1"/>
    <dgm:cxn modelId="{883D7CDB-93E9-46BE-B34A-450579CB388E}" type="presParOf" srcId="{763F67C8-D3D7-4063-BB33-C555C6917F65}" destId="{82EFE7DC-BE63-4C98-BF13-F6E5AD15FA96}" srcOrd="0" destOrd="0" presId="urn:microsoft.com/office/officeart/2005/8/layout/orgChart1"/>
    <dgm:cxn modelId="{71C121FD-2E6F-4D1C-9E94-476A9FC91520}" type="presParOf" srcId="{82EFE7DC-BE63-4C98-BF13-F6E5AD15FA96}" destId="{BF8191C4-A957-447B-BAF9-24EEBBC348BC}" srcOrd="0" destOrd="0" presId="urn:microsoft.com/office/officeart/2005/8/layout/orgChart1"/>
    <dgm:cxn modelId="{391FA2BE-8650-4D42-A903-166644CDAC65}" type="presParOf" srcId="{82EFE7DC-BE63-4C98-BF13-F6E5AD15FA96}" destId="{0A6D05A5-DCCF-4E41-9CBB-8EB8B6B234BD}" srcOrd="1" destOrd="0" presId="urn:microsoft.com/office/officeart/2005/8/layout/orgChart1"/>
    <dgm:cxn modelId="{C8303C91-2C61-4A56-AF55-0ED1F4C3A04A}" type="presParOf" srcId="{763F67C8-D3D7-4063-BB33-C555C6917F65}" destId="{E90B2B89-E1BB-4B55-B208-AFF647396AEF}" srcOrd="1" destOrd="0" presId="urn:microsoft.com/office/officeart/2005/8/layout/orgChart1"/>
    <dgm:cxn modelId="{E05AE7FC-8A4B-4171-91E2-CC3842287528}" type="presParOf" srcId="{E90B2B89-E1BB-4B55-B208-AFF647396AEF}" destId="{D9BECEB3-F351-46FA-9A72-D0D23ADD5482}" srcOrd="0" destOrd="0" presId="urn:microsoft.com/office/officeart/2005/8/layout/orgChart1"/>
    <dgm:cxn modelId="{C21768E7-399C-4D03-90CE-0AEB438186AC}" type="presParOf" srcId="{E90B2B89-E1BB-4B55-B208-AFF647396AEF}" destId="{3B590D65-16C7-4770-8BB9-1FAFD2A1DF62}" srcOrd="1" destOrd="0" presId="urn:microsoft.com/office/officeart/2005/8/layout/orgChart1"/>
    <dgm:cxn modelId="{14D62F1D-8C0D-45BA-8347-D869306847B3}" type="presParOf" srcId="{3B590D65-16C7-4770-8BB9-1FAFD2A1DF62}" destId="{8D547612-7CE7-4868-A722-A2E940EDB0F9}" srcOrd="0" destOrd="0" presId="urn:microsoft.com/office/officeart/2005/8/layout/orgChart1"/>
    <dgm:cxn modelId="{0EB02B15-588C-45BC-8E22-32DF713F41FE}" type="presParOf" srcId="{8D547612-7CE7-4868-A722-A2E940EDB0F9}" destId="{0BCBB70E-D1C4-4CDD-A3C0-1695D7C37380}" srcOrd="0" destOrd="0" presId="urn:microsoft.com/office/officeart/2005/8/layout/orgChart1"/>
    <dgm:cxn modelId="{E92CEEAC-9513-4A11-A620-DA6AFA03A223}" type="presParOf" srcId="{8D547612-7CE7-4868-A722-A2E940EDB0F9}" destId="{E0F03ADC-C058-466B-A40B-2E4662270BF6}" srcOrd="1" destOrd="0" presId="urn:microsoft.com/office/officeart/2005/8/layout/orgChart1"/>
    <dgm:cxn modelId="{B3DB62C1-3007-47A0-BAFB-10D3B6034CD6}" type="presParOf" srcId="{3B590D65-16C7-4770-8BB9-1FAFD2A1DF62}" destId="{4EB53499-99DC-4B2A-B975-B36CD9A7A307}" srcOrd="1" destOrd="0" presId="urn:microsoft.com/office/officeart/2005/8/layout/orgChart1"/>
    <dgm:cxn modelId="{EE486459-C62A-4345-8BFA-CC5D8062F6D9}" type="presParOf" srcId="{3B590D65-16C7-4770-8BB9-1FAFD2A1DF62}" destId="{85B4F45E-D987-4665-BFE2-7C39E6974C71}" srcOrd="2" destOrd="0" presId="urn:microsoft.com/office/officeart/2005/8/layout/orgChart1"/>
    <dgm:cxn modelId="{134FE007-2E45-4EA5-8726-830C016613BD}" type="presParOf" srcId="{E90B2B89-E1BB-4B55-B208-AFF647396AEF}" destId="{A999D45F-AE1B-49CA-8494-10EF0A294735}" srcOrd="2" destOrd="0" presId="urn:microsoft.com/office/officeart/2005/8/layout/orgChart1"/>
    <dgm:cxn modelId="{8A8E64CF-8D71-4DAA-874C-AA258BCA8020}" type="presParOf" srcId="{E90B2B89-E1BB-4B55-B208-AFF647396AEF}" destId="{63BDD6BB-991A-4946-8AD8-9EEBB34D5947}" srcOrd="3" destOrd="0" presId="urn:microsoft.com/office/officeart/2005/8/layout/orgChart1"/>
    <dgm:cxn modelId="{AB3D662E-95C2-4416-99B3-4B67680B13B9}" type="presParOf" srcId="{63BDD6BB-991A-4946-8AD8-9EEBB34D5947}" destId="{99DEAA96-D762-4EB6-9AF0-8B0E98797156}" srcOrd="0" destOrd="0" presId="urn:microsoft.com/office/officeart/2005/8/layout/orgChart1"/>
    <dgm:cxn modelId="{4BF16CC0-B1AD-44F8-BA79-40199A43440F}" type="presParOf" srcId="{99DEAA96-D762-4EB6-9AF0-8B0E98797156}" destId="{D32A3D13-36F7-4410-A8E0-28067C75C452}" srcOrd="0" destOrd="0" presId="urn:microsoft.com/office/officeart/2005/8/layout/orgChart1"/>
    <dgm:cxn modelId="{7FEE193E-B7CD-45EF-8073-B106883EF5AF}" type="presParOf" srcId="{99DEAA96-D762-4EB6-9AF0-8B0E98797156}" destId="{9F4284B8-B34A-4CA0-9431-DFF143BFE21E}" srcOrd="1" destOrd="0" presId="urn:microsoft.com/office/officeart/2005/8/layout/orgChart1"/>
    <dgm:cxn modelId="{A71B11C1-0D7C-410C-8CC8-86EBB796B5F0}" type="presParOf" srcId="{63BDD6BB-991A-4946-8AD8-9EEBB34D5947}" destId="{8E0EA8A0-0B59-4E5E-B195-3125C4F1271C}" srcOrd="1" destOrd="0" presId="urn:microsoft.com/office/officeart/2005/8/layout/orgChart1"/>
    <dgm:cxn modelId="{BA281C45-1954-4DC2-A758-D486FA310F0C}" type="presParOf" srcId="{63BDD6BB-991A-4946-8AD8-9EEBB34D5947}" destId="{B93429AD-175F-456C-AA24-9ADBFE4D0A69}" srcOrd="2" destOrd="0" presId="urn:microsoft.com/office/officeart/2005/8/layout/orgChart1"/>
    <dgm:cxn modelId="{627E987C-DEA4-479C-B56F-5DB11E389360}" type="presParOf" srcId="{E90B2B89-E1BB-4B55-B208-AFF647396AEF}" destId="{9AA865A3-3865-47CD-A3B8-5A3CF0C30BB3}" srcOrd="4" destOrd="0" presId="urn:microsoft.com/office/officeart/2005/8/layout/orgChart1"/>
    <dgm:cxn modelId="{317B3C07-F962-4B1D-AB2A-A8724BC2DFB3}" type="presParOf" srcId="{E90B2B89-E1BB-4B55-B208-AFF647396AEF}" destId="{BD5D7713-D71E-4FDA-BA22-B151ECF6D646}" srcOrd="5" destOrd="0" presId="urn:microsoft.com/office/officeart/2005/8/layout/orgChart1"/>
    <dgm:cxn modelId="{47C9620B-D3CD-420A-847F-F3CD7FFD2803}" type="presParOf" srcId="{BD5D7713-D71E-4FDA-BA22-B151ECF6D646}" destId="{2F89DEAC-5546-47EE-BA71-FE5138E21411}" srcOrd="0" destOrd="0" presId="urn:microsoft.com/office/officeart/2005/8/layout/orgChart1"/>
    <dgm:cxn modelId="{134E23B9-5358-4037-877B-C4E05BAF727B}" type="presParOf" srcId="{2F89DEAC-5546-47EE-BA71-FE5138E21411}" destId="{023D7CD9-2C13-43E4-8E13-A29F6224E6E0}" srcOrd="0" destOrd="0" presId="urn:microsoft.com/office/officeart/2005/8/layout/orgChart1"/>
    <dgm:cxn modelId="{F6ACC8CC-4A74-4AA0-AF36-4248C8421796}" type="presParOf" srcId="{2F89DEAC-5546-47EE-BA71-FE5138E21411}" destId="{34733C49-F42A-449C-8208-5007025D4DA0}" srcOrd="1" destOrd="0" presId="urn:microsoft.com/office/officeart/2005/8/layout/orgChart1"/>
    <dgm:cxn modelId="{3033F900-E866-46B5-9482-97173FA679C9}" type="presParOf" srcId="{BD5D7713-D71E-4FDA-BA22-B151ECF6D646}" destId="{0BC8A72A-CAFA-4862-BBCD-6B2A09933642}" srcOrd="1" destOrd="0" presId="urn:microsoft.com/office/officeart/2005/8/layout/orgChart1"/>
    <dgm:cxn modelId="{C91BBF38-655F-4D13-84BA-808F3E352AA5}" type="presParOf" srcId="{BD5D7713-D71E-4FDA-BA22-B151ECF6D646}" destId="{4A5FDB93-A8B0-48F1-B25E-35C4DC033E5E}" srcOrd="2" destOrd="0" presId="urn:microsoft.com/office/officeart/2005/8/layout/orgChart1"/>
    <dgm:cxn modelId="{DB4633DF-05A1-49AF-9827-08D7DC9056F2}" type="presParOf" srcId="{E90B2B89-E1BB-4B55-B208-AFF647396AEF}" destId="{2F1A0FC0-8BCC-4A28-B909-474ED85780B4}" srcOrd="6" destOrd="0" presId="urn:microsoft.com/office/officeart/2005/8/layout/orgChart1"/>
    <dgm:cxn modelId="{F9A35861-E62B-4E6D-BC03-3BAAAADA07B8}" type="presParOf" srcId="{E90B2B89-E1BB-4B55-B208-AFF647396AEF}" destId="{5499C447-5723-411C-B9A7-817DB15CDFE1}" srcOrd="7" destOrd="0" presId="urn:microsoft.com/office/officeart/2005/8/layout/orgChart1"/>
    <dgm:cxn modelId="{4C2B7B04-83B3-4694-9716-504A4DC110D7}" type="presParOf" srcId="{5499C447-5723-411C-B9A7-817DB15CDFE1}" destId="{C9F81F6D-F25C-4F43-9D57-F8C6E92CBF9D}" srcOrd="0" destOrd="0" presId="urn:microsoft.com/office/officeart/2005/8/layout/orgChart1"/>
    <dgm:cxn modelId="{4147E584-5B5F-4350-909F-0EF25D0B05CB}" type="presParOf" srcId="{C9F81F6D-F25C-4F43-9D57-F8C6E92CBF9D}" destId="{03699A3B-6C5D-4688-BCB3-DEBD7B932692}" srcOrd="0" destOrd="0" presId="urn:microsoft.com/office/officeart/2005/8/layout/orgChart1"/>
    <dgm:cxn modelId="{6750A2C6-6E69-4D38-819B-9833D9014E6C}" type="presParOf" srcId="{C9F81F6D-F25C-4F43-9D57-F8C6E92CBF9D}" destId="{C7096F58-7015-4080-9119-AF9107A20C3D}" srcOrd="1" destOrd="0" presId="urn:microsoft.com/office/officeart/2005/8/layout/orgChart1"/>
    <dgm:cxn modelId="{C0A8AEB6-8005-42C1-84DA-FFA28A6F2DF6}" type="presParOf" srcId="{5499C447-5723-411C-B9A7-817DB15CDFE1}" destId="{589F027C-C89C-4CB0-8A90-64C0B8C79233}" srcOrd="1" destOrd="0" presId="urn:microsoft.com/office/officeart/2005/8/layout/orgChart1"/>
    <dgm:cxn modelId="{9C3DFFB2-FD3E-4302-926D-5A2E61A69275}" type="presParOf" srcId="{5499C447-5723-411C-B9A7-817DB15CDFE1}" destId="{2DEF574C-558E-401B-9C69-80BA5AA10649}" srcOrd="2" destOrd="0" presId="urn:microsoft.com/office/officeart/2005/8/layout/orgChart1"/>
    <dgm:cxn modelId="{D3B5E7D9-6AF1-460C-9910-168C806E5B93}" type="presParOf" srcId="{E90B2B89-E1BB-4B55-B208-AFF647396AEF}" destId="{3A193E0B-AA8E-4738-BA1C-629BF02E0A86}" srcOrd="8" destOrd="0" presId="urn:microsoft.com/office/officeart/2005/8/layout/orgChart1"/>
    <dgm:cxn modelId="{6EC81BB1-0CB8-42BD-84A3-64C6F510503D}" type="presParOf" srcId="{E90B2B89-E1BB-4B55-B208-AFF647396AEF}" destId="{A44524B1-D8C3-46C8-A18D-1CA1C1649A3C}" srcOrd="9" destOrd="0" presId="urn:microsoft.com/office/officeart/2005/8/layout/orgChart1"/>
    <dgm:cxn modelId="{5925D09B-0101-4264-935F-5DBA30405B10}" type="presParOf" srcId="{A44524B1-D8C3-46C8-A18D-1CA1C1649A3C}" destId="{182FB9B3-8DBA-44C9-B57E-DBEF48ECB655}" srcOrd="0" destOrd="0" presId="urn:microsoft.com/office/officeart/2005/8/layout/orgChart1"/>
    <dgm:cxn modelId="{67BA5ABE-1FBD-43A9-96A8-387304FEF8AC}" type="presParOf" srcId="{182FB9B3-8DBA-44C9-B57E-DBEF48ECB655}" destId="{53BE3DF8-05BD-42FC-8D6C-2130C5E6351A}" srcOrd="0" destOrd="0" presId="urn:microsoft.com/office/officeart/2005/8/layout/orgChart1"/>
    <dgm:cxn modelId="{884E8569-C9DA-4FD2-821B-9C8D814BF2B7}" type="presParOf" srcId="{182FB9B3-8DBA-44C9-B57E-DBEF48ECB655}" destId="{748C230E-48F7-45EF-A258-586C37583A1F}" srcOrd="1" destOrd="0" presId="urn:microsoft.com/office/officeart/2005/8/layout/orgChart1"/>
    <dgm:cxn modelId="{A067E1E2-CDE8-4D24-8723-5BB0A11A65B3}" type="presParOf" srcId="{A44524B1-D8C3-46C8-A18D-1CA1C1649A3C}" destId="{AD78FB03-DF3C-4442-8FBD-3AFCC6937A98}" srcOrd="1" destOrd="0" presId="urn:microsoft.com/office/officeart/2005/8/layout/orgChart1"/>
    <dgm:cxn modelId="{39D991A9-2AF8-4824-96B5-62BC57E8CC35}" type="presParOf" srcId="{A44524B1-D8C3-46C8-A18D-1CA1C1649A3C}" destId="{A67E8825-3A8B-4612-899B-5482B4C61954}" srcOrd="2" destOrd="0" presId="urn:microsoft.com/office/officeart/2005/8/layout/orgChart1"/>
    <dgm:cxn modelId="{530DF4B3-A04C-4677-BB9E-8225AE9FFEF6}" type="presParOf" srcId="{763F67C8-D3D7-4063-BB33-C555C6917F65}" destId="{50804143-DE3C-4D29-A5E4-6D61326801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93E0B-AA8E-4738-BA1C-629BF02E0A86}">
      <dsp:nvSpPr>
        <dsp:cNvPr id="0" name=""/>
        <dsp:cNvSpPr/>
      </dsp:nvSpPr>
      <dsp:spPr>
        <a:xfrm>
          <a:off x="4124325" y="1477325"/>
          <a:ext cx="3417520" cy="797412"/>
        </a:xfrm>
        <a:custGeom>
          <a:avLst/>
          <a:gdLst/>
          <a:ahLst/>
          <a:cxnLst/>
          <a:rect l="0" t="0" r="0" b="0"/>
          <a:pathLst>
            <a:path>
              <a:moveTo>
                <a:pt x="0" y="0"/>
              </a:moveTo>
              <a:lnTo>
                <a:pt x="0" y="649131"/>
              </a:lnTo>
              <a:lnTo>
                <a:pt x="3417520" y="649131"/>
              </a:lnTo>
              <a:lnTo>
                <a:pt x="341752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A0FC0-8BCC-4A28-B909-474ED85780B4}">
      <dsp:nvSpPr>
        <dsp:cNvPr id="0" name=""/>
        <dsp:cNvSpPr/>
      </dsp:nvSpPr>
      <dsp:spPr>
        <a:xfrm>
          <a:off x="4124325" y="1477325"/>
          <a:ext cx="1708760" cy="797412"/>
        </a:xfrm>
        <a:custGeom>
          <a:avLst/>
          <a:gdLst/>
          <a:ahLst/>
          <a:cxnLst/>
          <a:rect l="0" t="0" r="0" b="0"/>
          <a:pathLst>
            <a:path>
              <a:moveTo>
                <a:pt x="0" y="0"/>
              </a:moveTo>
              <a:lnTo>
                <a:pt x="0" y="649131"/>
              </a:lnTo>
              <a:lnTo>
                <a:pt x="1708760" y="649131"/>
              </a:lnTo>
              <a:lnTo>
                <a:pt x="170876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865A3-3865-47CD-A3B8-5A3CF0C30BB3}">
      <dsp:nvSpPr>
        <dsp:cNvPr id="0" name=""/>
        <dsp:cNvSpPr/>
      </dsp:nvSpPr>
      <dsp:spPr>
        <a:xfrm>
          <a:off x="4078604" y="1477325"/>
          <a:ext cx="91440" cy="797412"/>
        </a:xfrm>
        <a:custGeom>
          <a:avLst/>
          <a:gdLst/>
          <a:ahLst/>
          <a:cxnLst/>
          <a:rect l="0" t="0" r="0" b="0"/>
          <a:pathLst>
            <a:path>
              <a:moveTo>
                <a:pt x="45720" y="0"/>
              </a:moveTo>
              <a:lnTo>
                <a:pt x="4572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9D45F-AE1B-49CA-8494-10EF0A294735}">
      <dsp:nvSpPr>
        <dsp:cNvPr id="0" name=""/>
        <dsp:cNvSpPr/>
      </dsp:nvSpPr>
      <dsp:spPr>
        <a:xfrm>
          <a:off x="2415564" y="1477325"/>
          <a:ext cx="1708760" cy="797412"/>
        </a:xfrm>
        <a:custGeom>
          <a:avLst/>
          <a:gdLst/>
          <a:ahLst/>
          <a:cxnLst/>
          <a:rect l="0" t="0" r="0" b="0"/>
          <a:pathLst>
            <a:path>
              <a:moveTo>
                <a:pt x="1708760" y="0"/>
              </a:moveTo>
              <a:lnTo>
                <a:pt x="1708760" y="649131"/>
              </a:lnTo>
              <a:lnTo>
                <a:pt x="0" y="649131"/>
              </a:lnTo>
              <a:lnTo>
                <a:pt x="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CEB3-F351-46FA-9A72-D0D23ADD5482}">
      <dsp:nvSpPr>
        <dsp:cNvPr id="0" name=""/>
        <dsp:cNvSpPr/>
      </dsp:nvSpPr>
      <dsp:spPr>
        <a:xfrm>
          <a:off x="706804" y="1477325"/>
          <a:ext cx="3417520" cy="797412"/>
        </a:xfrm>
        <a:custGeom>
          <a:avLst/>
          <a:gdLst/>
          <a:ahLst/>
          <a:cxnLst/>
          <a:rect l="0" t="0" r="0" b="0"/>
          <a:pathLst>
            <a:path>
              <a:moveTo>
                <a:pt x="3417520" y="0"/>
              </a:moveTo>
              <a:lnTo>
                <a:pt x="3417520" y="649131"/>
              </a:lnTo>
              <a:lnTo>
                <a:pt x="0" y="649131"/>
              </a:lnTo>
              <a:lnTo>
                <a:pt x="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191C4-A957-447B-BAF9-24EEBBC348BC}">
      <dsp:nvSpPr>
        <dsp:cNvPr id="0" name=""/>
        <dsp:cNvSpPr/>
      </dsp:nvSpPr>
      <dsp:spPr>
        <a:xfrm>
          <a:off x="2894688" y="771225"/>
          <a:ext cx="2459273"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Good Case Documentation</a:t>
          </a:r>
        </a:p>
      </dsp:txBody>
      <dsp:txXfrm>
        <a:off x="2894688" y="771225"/>
        <a:ext cx="2459273" cy="706099"/>
      </dsp:txXfrm>
    </dsp:sp>
    <dsp:sp modelId="{0BCBB70E-D1C4-4CDD-A3C0-1695D7C37380}">
      <dsp:nvSpPr>
        <dsp:cNvPr id="0" name=""/>
        <dsp:cNvSpPr/>
      </dsp:nvSpPr>
      <dsp:spPr>
        <a:xfrm>
          <a:off x="704"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Risk Assessment</a:t>
          </a:r>
        </a:p>
      </dsp:txBody>
      <dsp:txXfrm>
        <a:off x="704" y="2274737"/>
        <a:ext cx="1412198" cy="706099"/>
      </dsp:txXfrm>
    </dsp:sp>
    <dsp:sp modelId="{D32A3D13-36F7-4410-A8E0-28067C75C452}">
      <dsp:nvSpPr>
        <dsp:cNvPr id="0" name=""/>
        <dsp:cNvSpPr/>
      </dsp:nvSpPr>
      <dsp:spPr>
        <a:xfrm>
          <a:off x="1709465"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Family Service Plans</a:t>
          </a:r>
        </a:p>
      </dsp:txBody>
      <dsp:txXfrm>
        <a:off x="1709465" y="2274737"/>
        <a:ext cx="1412198" cy="706099"/>
      </dsp:txXfrm>
    </dsp:sp>
    <dsp:sp modelId="{023D7CD9-2C13-43E4-8E13-A29F6224E6E0}">
      <dsp:nvSpPr>
        <dsp:cNvPr id="0" name=""/>
        <dsp:cNvSpPr/>
      </dsp:nvSpPr>
      <dsp:spPr>
        <a:xfrm>
          <a:off x="3418225"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Case Summaries</a:t>
          </a:r>
        </a:p>
      </dsp:txBody>
      <dsp:txXfrm>
        <a:off x="3418225" y="2274737"/>
        <a:ext cx="1412198" cy="706099"/>
      </dsp:txXfrm>
    </dsp:sp>
    <dsp:sp modelId="{03699A3B-6C5D-4688-BCB3-DEBD7B932692}">
      <dsp:nvSpPr>
        <dsp:cNvPr id="0" name=""/>
        <dsp:cNvSpPr/>
      </dsp:nvSpPr>
      <dsp:spPr>
        <a:xfrm>
          <a:off x="5126986"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Safety Plans</a:t>
          </a:r>
        </a:p>
      </dsp:txBody>
      <dsp:txXfrm>
        <a:off x="5126986" y="2274737"/>
        <a:ext cx="1412198" cy="706099"/>
      </dsp:txXfrm>
    </dsp:sp>
    <dsp:sp modelId="{53BE3DF8-05BD-42FC-8D6C-2130C5E6351A}">
      <dsp:nvSpPr>
        <dsp:cNvPr id="0" name=""/>
        <dsp:cNvSpPr/>
      </dsp:nvSpPr>
      <dsp:spPr>
        <a:xfrm>
          <a:off x="6835746"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Court petitions and narratives</a:t>
          </a:r>
        </a:p>
      </dsp:txBody>
      <dsp:txXfrm>
        <a:off x="6835746" y="2274737"/>
        <a:ext cx="1412198" cy="7060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a:t>	</a:t>
            </a:r>
            <a:r>
              <a:rPr lang="en-US" sz="1700"/>
              <a:t>University of Pittsburgh</a:t>
            </a:r>
          </a:p>
        </p:txBody>
      </p:sp>
      <p:sp>
        <p:nvSpPr>
          <p:cNvPr id="5" name="Slide Number Placeholder 4"/>
          <p:cNvSpPr>
            <a:spLocks noGrp="1"/>
          </p:cNvSpPr>
          <p:nvPr>
            <p:ph type="sldNum" sz="quarter" idx="3"/>
          </p:nvPr>
        </p:nvSpPr>
        <p:spPr>
          <a:xfrm>
            <a:off x="5212081" y="9294017"/>
            <a:ext cx="2103120" cy="198120"/>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a:latin typeface="Arial" pitchFamily="34" charset="0"/>
                <a:cs typeface="Arial" pitchFamily="34" charset="0"/>
              </a:rPr>
              <a:t>Handout #1, Page </a:t>
            </a:r>
            <a:fld id="{1D299B42-ECD4-47BD-93EC-4150492F55B0}" type="slidenum">
              <a:rPr lang="en-US" b="1" smtClean="0">
                <a:latin typeface="Arial" pitchFamily="34" charset="0"/>
                <a:cs typeface="Arial" pitchFamily="34" charset="0"/>
              </a:rPr>
              <a:t>‹#›</a:t>
            </a:fld>
            <a:r>
              <a:rPr lang="en-US" b="1" dirty="0">
                <a:latin typeface="Arial" pitchFamily="34" charset="0"/>
                <a:cs typeface="Arial" pitchFamily="34" charset="0"/>
              </a:rPr>
              <a:t> of 11</a:t>
            </a: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9067801"/>
            <a:ext cx="7315200" cy="220717"/>
          </a:xfrm>
          <a:prstGeom prst="rect">
            <a:avLst/>
          </a:prstGeom>
          <a:noFill/>
        </p:spPr>
        <p:txBody>
          <a:bodyPr wrap="square" lIns="96661" tIns="48331" rIns="96661" bIns="48331" rtlCol="0">
            <a:spAutoFit/>
          </a:bodyPr>
          <a:lstStyle/>
          <a:p>
            <a:r>
              <a:rPr lang="en-US" sz="800" dirty="0">
                <a:latin typeface="Arial" pitchFamily="34" charset="0"/>
                <a:cs typeface="Arial" pitchFamily="34" charset="0"/>
              </a:rPr>
              <a:t>The Pennsylvania Child Welfare Resource </a:t>
            </a:r>
            <a:r>
              <a:rPr lang="en-US" sz="800">
                <a:latin typeface="Arial" pitchFamily="34" charset="0"/>
                <a:cs typeface="Arial" pitchFamily="34" charset="0"/>
              </a:rPr>
              <a:t>Center                                                                                         </a:t>
            </a:r>
            <a:r>
              <a:rPr lang="en-US" sz="800" smtClean="0">
                <a:latin typeface="Arial" pitchFamily="34" charset="0"/>
                <a:cs typeface="Arial" pitchFamily="34" charset="0"/>
              </a:rPr>
              <a:t>315 Remote: </a:t>
            </a:r>
            <a:r>
              <a:rPr lang="en-US" sz="800" dirty="0">
                <a:latin typeface="Arial" pitchFamily="34" charset="0"/>
                <a:cs typeface="Arial" pitchFamily="34" charset="0"/>
              </a:rPr>
              <a:t>Writing Skills for Case Documentation</a:t>
            </a:r>
          </a:p>
        </p:txBody>
      </p:sp>
    </p:spTree>
    <p:extLst>
      <p:ext uri="{BB962C8B-B14F-4D97-AF65-F5344CB8AC3E}">
        <p14:creationId xmlns:p14="http://schemas.microsoft.com/office/powerpoint/2010/main" val="509773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55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9" name="Rectangle 7"/>
          <p:cNvSpPr>
            <a:spLocks noGrp="1" noChangeArrowheads="1"/>
          </p:cNvSpPr>
          <p:nvPr>
            <p:ph type="sldNum" sz="quarter" idx="5"/>
          </p:nvPr>
        </p:nvSpPr>
        <p:spPr bwMode="auto">
          <a:xfrm>
            <a:off x="6565054" y="9372600"/>
            <a:ext cx="750146" cy="19812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a:latin typeface="Georgia" pitchFamily="18" charset="0"/>
            </a:endParaRPr>
          </a:p>
          <a:p>
            <a:pPr algn="l">
              <a:tabLst>
                <a:tab pos="659512" algn="l"/>
              </a:tabLst>
            </a:pPr>
            <a:r>
              <a:rPr lang="en-US" sz="1700" dirty="0">
                <a:latin typeface="Georgia" pitchFamily="18" charset="0"/>
              </a:rPr>
              <a:t>	University of Pittsburgh</a:t>
            </a:r>
            <a:endParaRPr lang="en-US" sz="900" dirty="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2709333" y="9124521"/>
            <a:ext cx="4605867" cy="226216"/>
          </a:xfrm>
          <a:prstGeom prst="rect">
            <a:avLst/>
          </a:prstGeom>
          <a:noFill/>
        </p:spPr>
        <p:txBody>
          <a:bodyPr wrap="square" lIns="96661" tIns="48331" rIns="96661" bIns="48331" rtlCol="0" anchor="ctr">
            <a:spAutoFit/>
          </a:bodyPr>
          <a:lstStyle/>
          <a:p>
            <a:pPr algn="r"/>
            <a:r>
              <a:rPr lang="en-US" sz="800" dirty="0">
                <a:latin typeface="Georgia" pitchFamily="18" charset="0"/>
              </a:rPr>
              <a:t>Update Title in Notes Master</a:t>
            </a:r>
          </a:p>
        </p:txBody>
      </p:sp>
    </p:spTree>
    <p:extLst>
      <p:ext uri="{BB962C8B-B14F-4D97-AF65-F5344CB8AC3E}">
        <p14:creationId xmlns:p14="http://schemas.microsoft.com/office/powerpoint/2010/main" val="1626987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atin typeface="Georgia" pitchFamily="16" charset="0"/>
            </a:endParaRPr>
          </a:p>
        </p:txBody>
      </p:sp>
    </p:spTree>
    <p:extLst>
      <p:ext uri="{BB962C8B-B14F-4D97-AF65-F5344CB8AC3E}">
        <p14:creationId xmlns:p14="http://schemas.microsoft.com/office/powerpoint/2010/main" val="187619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txBox="1">
            <a:spLocks noGrp="1"/>
          </p:cNvSpPr>
          <p:nvPr>
            <p:ph type="body" idx="1"/>
          </p:nvPr>
        </p:nvSpPr>
        <p:spPr/>
        <p:txBody>
          <a:bodyPr/>
          <a:lstStyle/>
          <a:p>
            <a:endParaRPr altLang="en-US" dirty="0">
              <a:latin typeface="Georgia"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63" eaLnBrk="0" hangingPunct="0">
              <a:spcBef>
                <a:spcPts val="549"/>
              </a:spcBef>
              <a:tabLst>
                <a:tab pos="0" algn="l"/>
                <a:tab pos="955013" algn="l"/>
                <a:tab pos="1910025" algn="l"/>
                <a:tab pos="2863382" algn="l"/>
                <a:tab pos="3820052" algn="l"/>
                <a:tab pos="4775064" algn="l"/>
                <a:tab pos="5728420" algn="l"/>
                <a:tab pos="6683432" algn="l"/>
                <a:tab pos="7640104" algn="l"/>
                <a:tab pos="8595116" algn="l"/>
                <a:tab pos="9550129" algn="l"/>
                <a:tab pos="10505142" algn="l"/>
              </a:tabLst>
              <a:defRPr sz="1500">
                <a:solidFill>
                  <a:srgbClr val="000000"/>
                </a:solidFill>
                <a:latin typeface="Georgia" pitchFamily="18" charset="0"/>
                <a:ea typeface="ＭＳ Ｐゴシック" pitchFamily="34" charset="-128"/>
              </a:defRPr>
            </a:lvl1pPr>
            <a:lvl2pPr marL="775948" indent="-298442" defTabSz="913563" eaLnBrk="0" hangingPunct="0">
              <a:spcBef>
                <a:spcPct val="30000"/>
              </a:spcBef>
              <a:defRPr sz="1300">
                <a:solidFill>
                  <a:schemeClr val="tx1"/>
                </a:solidFill>
                <a:latin typeface="Calibri" pitchFamily="34" charset="0"/>
                <a:ea typeface="ＭＳ Ｐゴシック" pitchFamily="34" charset="-128"/>
              </a:defRPr>
            </a:lvl2pPr>
            <a:lvl3pPr marL="1193766" indent="-238753" defTabSz="913563" eaLnBrk="0" hangingPunct="0">
              <a:spcBef>
                <a:spcPct val="30000"/>
              </a:spcBef>
              <a:defRPr sz="1300">
                <a:solidFill>
                  <a:schemeClr val="tx1"/>
                </a:solidFill>
                <a:latin typeface="Calibri" pitchFamily="34" charset="0"/>
                <a:ea typeface="ＭＳ Ｐゴシック" pitchFamily="34" charset="-128"/>
              </a:defRPr>
            </a:lvl3pPr>
            <a:lvl4pPr marL="1671273" indent="-238753" defTabSz="913563" eaLnBrk="0" hangingPunct="0">
              <a:spcBef>
                <a:spcPct val="30000"/>
              </a:spcBef>
              <a:defRPr sz="1300">
                <a:solidFill>
                  <a:schemeClr val="tx1"/>
                </a:solidFill>
                <a:latin typeface="Calibri" pitchFamily="34" charset="0"/>
                <a:ea typeface="ＭＳ Ｐゴシック" pitchFamily="34" charset="-128"/>
              </a:defRPr>
            </a:lvl4pPr>
            <a:lvl5pPr marL="2148779" indent="-238753" defTabSz="913563" eaLnBrk="0" hangingPunct="0">
              <a:spcBef>
                <a:spcPct val="30000"/>
              </a:spcBef>
              <a:defRPr sz="1300">
                <a:solidFill>
                  <a:schemeClr val="tx1"/>
                </a:solidFill>
                <a:latin typeface="Calibri" pitchFamily="34" charset="0"/>
                <a:ea typeface="ＭＳ Ｐゴシック" pitchFamily="34" charset="-128"/>
              </a:defRPr>
            </a:lvl5pPr>
            <a:lvl6pPr marL="2626286"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03791"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81298"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8805"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a:spcBef>
                <a:spcPct val="0"/>
              </a:spcBef>
            </a:pPr>
            <a:fld id="{531DA59D-0F41-437B-95E7-F0D1D9E0C5A5}" type="slidenum">
              <a:rPr lang="en-US" altLang="en-US" sz="1100">
                <a:solidFill>
                  <a:schemeClr val="tx1"/>
                </a:solidFill>
                <a:ea typeface="Arial Unicode MS" pitchFamily="34" charset="-128"/>
              </a:rPr>
              <a:pPr eaLnBrk="1">
                <a:spcBef>
                  <a:spcPct val="0"/>
                </a:spcBef>
              </a:pPr>
              <a:t>9</a:t>
            </a:fld>
            <a:endParaRPr lang="en-US" altLang="en-US" sz="1100">
              <a:solidFill>
                <a:schemeClr val="tx1"/>
              </a:solidFill>
              <a:ea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04800" y="1371600"/>
            <a:ext cx="8534400" cy="533400"/>
          </a:xfrm>
        </p:spPr>
        <p:txBody>
          <a:bodyPr/>
          <a:lstStyle>
            <a:lvl1pPr>
              <a:buNone/>
              <a:defRPr sz="3000" b="1">
                <a:solidFill>
                  <a:schemeClr val="bg1"/>
                </a:solidFill>
              </a:defRPr>
            </a:lvl1pPr>
          </a:lstStyle>
          <a:p>
            <a:pPr lvl="0"/>
            <a:r>
              <a:rPr lang="en-US"/>
              <a:t>Click to edit Master text styles</a:t>
            </a:r>
          </a:p>
        </p:txBody>
      </p:sp>
      <p:sp>
        <p:nvSpPr>
          <p:cNvPr id="16" name="Text Placeholder 15"/>
          <p:cNvSpPr>
            <a:spLocks noGrp="1"/>
          </p:cNvSpPr>
          <p:nvPr>
            <p:ph type="body" sz="quarter" idx="11"/>
          </p:nvPr>
        </p:nvSpPr>
        <p:spPr>
          <a:xfrm>
            <a:off x="304800" y="1981200"/>
            <a:ext cx="7772400"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a:t>Click to edit Master text styles</a:t>
            </a:r>
          </a:p>
        </p:txBody>
      </p:sp>
    </p:spTree>
    <p:extLst>
      <p:ext uri="{BB962C8B-B14F-4D97-AF65-F5344CB8AC3E}">
        <p14:creationId xmlns:p14="http://schemas.microsoft.com/office/powerpoint/2010/main" val="145065328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bg1"/>
                </a:solidFill>
              </a:defRPr>
            </a:lvl1pPr>
          </a:lstStyle>
          <a:p>
            <a:pPr lvl="0"/>
            <a:r>
              <a:rPr lang="en-US" dirty="0"/>
              <a:t>Click to Add Title of Presentation</a:t>
            </a:r>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a:t>Click to Add Subtitle of Presentation</a:t>
            </a:r>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a:t>Name of Presenter</a:t>
            </a:r>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endParaRPr lang="en-US" dirty="0"/>
          </a:p>
        </p:txBody>
      </p:sp>
    </p:spTree>
    <p:extLst>
      <p:ext uri="{BB962C8B-B14F-4D97-AF65-F5344CB8AC3E}">
        <p14:creationId xmlns:p14="http://schemas.microsoft.com/office/powerpoint/2010/main" val="215822400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3089564" y="6553200"/>
            <a:ext cx="6054436" cy="304800"/>
          </a:xfrm>
        </p:spPr>
        <p:txBody>
          <a:bodyPr/>
          <a:lstStyle/>
          <a:p>
            <a:pPr>
              <a:defRPr/>
            </a:pPr>
            <a:r>
              <a:rPr lang="en-US" sz="1000" b="0" dirty="0">
                <a:latin typeface="Arial" pitchFamily="34" charset="0"/>
                <a:cs typeface="Arial" pitchFamily="34" charset="0"/>
              </a:rPr>
              <a:t>308: Adult Mental Health Issues: An Introduction for Child Welfare Professionals  </a:t>
            </a: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804766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1429788"/>
            <a:ext cx="7348537" cy="503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108185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1429788"/>
            <a:ext cx="7348537" cy="503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8" name="Picture 7" descr="mecha_sm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tx1"/>
                </a:solidFill>
              </a:defRPr>
            </a:lvl1pPr>
          </a:lstStyle>
          <a:p>
            <a:pPr lvl="0"/>
            <a:r>
              <a:rPr lang="en-US" dirty="0"/>
              <a:t>Click to Add Title of Presentation</a:t>
            </a:r>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a:t>Click to Add Subtitle of Presentation</a:t>
            </a:r>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a:t>Name of Presenter</a:t>
            </a:r>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fld id="{C9BBA4C9-A133-4504-A51E-FDE0C42DAF17}" type="datetime2">
              <a:rPr lang="en-US" smtClean="0"/>
              <a:pPr/>
              <a:t>Tuesday, June 30, 2020</a:t>
            </a:fld>
            <a:endParaRPr lang="en-US" dirty="0"/>
          </a:p>
        </p:txBody>
      </p:sp>
    </p:spTree>
    <p:extLst>
      <p:ext uri="{BB962C8B-B14F-4D97-AF65-F5344CB8AC3E}">
        <p14:creationId xmlns:p14="http://schemas.microsoft.com/office/powerpoint/2010/main" val="280406684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endParaRPr lang="en-US" dirty="0"/>
          </a:p>
        </p:txBody>
      </p:sp>
      <p:sp>
        <p:nvSpPr>
          <p:cNvPr id="3" name="Content Placeholder 2"/>
          <p:cNvSpPr>
            <a:spLocks noGrp="1"/>
          </p:cNvSpPr>
          <p:nvPr>
            <p:ph idx="1"/>
          </p:nvPr>
        </p:nvSpPr>
        <p:spPr>
          <a:xfrm>
            <a:off x="470645" y="1438835"/>
            <a:ext cx="8247888"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126413" y="6605588"/>
            <a:ext cx="1017587" cy="236537"/>
          </a:xfrm>
        </p:spPr>
        <p:txBody>
          <a:bodyPr/>
          <a:lstStyle>
            <a:lvl1pPr>
              <a:defRPr sz="1200"/>
            </a:lvl1pPr>
          </a:lstStyle>
          <a:p>
            <a:pPr>
              <a:defRPr/>
            </a:pPr>
            <a:fld id="{DEF8101C-FC59-4877-A91F-A4D9D5505764}" type="slidenum">
              <a:rPr lang="en-US"/>
              <a:pPr>
                <a:defRPr/>
              </a:pPr>
              <a:t>‹#›</a:t>
            </a:fld>
            <a:endParaRPr lang="en-US" dirty="0">
              <a:latin typeface="Arial" charset="0"/>
            </a:endParaRPr>
          </a:p>
        </p:txBody>
      </p:sp>
    </p:spTree>
    <p:extLst>
      <p:ext uri="{BB962C8B-B14F-4D97-AF65-F5344CB8AC3E}">
        <p14:creationId xmlns:p14="http://schemas.microsoft.com/office/powerpoint/2010/main" val="110912722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94653"/>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889901B-F990-436B-8F21-2F6D7220190D}" type="slidenum">
              <a:rPr lang="en-US"/>
              <a:pPr>
                <a:defRPr/>
              </a:pPr>
              <a:t>‹#›</a:t>
            </a:fld>
            <a:endParaRPr lang="en-US" sz="1400">
              <a:latin typeface="Arial" charset="0"/>
            </a:endParaRPr>
          </a:p>
        </p:txBody>
      </p:sp>
    </p:spTree>
    <p:extLst>
      <p:ext uri="{BB962C8B-B14F-4D97-AF65-F5344CB8AC3E}">
        <p14:creationId xmlns:p14="http://schemas.microsoft.com/office/powerpoint/2010/main" val="332129973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85048"/>
            <a:ext cx="3810000" cy="437029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85047"/>
            <a:ext cx="3810000" cy="4356847"/>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4F2FC41F-FB59-420B-840C-5F2FF68BF828}" type="slidenum">
              <a:rPr lang="en-US"/>
              <a:pPr>
                <a:defRPr/>
              </a:pPr>
              <a:t>‹#›</a:t>
            </a:fld>
            <a:endParaRPr lang="en-US" sz="1400" dirty="0">
              <a:latin typeface="Arial" charset="0"/>
            </a:endParaRPr>
          </a:p>
        </p:txBody>
      </p:sp>
    </p:spTree>
    <p:extLst>
      <p:ext uri="{BB962C8B-B14F-4D97-AF65-F5344CB8AC3E}">
        <p14:creationId xmlns:p14="http://schemas.microsoft.com/office/powerpoint/2010/main" val="135447408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36307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97742"/>
            <a:ext cx="4041775" cy="36307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78450C1F-934A-4341-8D3A-1957CB98C06E}" type="slidenum">
              <a:rPr lang="en-US"/>
              <a:pPr>
                <a:defRPr/>
              </a:pPr>
              <a:t>‹#›</a:t>
            </a:fld>
            <a:endParaRPr lang="en-US" sz="1400">
              <a:latin typeface="Arial" charset="0"/>
            </a:endParaRPr>
          </a:p>
        </p:txBody>
      </p:sp>
    </p:spTree>
    <p:extLst>
      <p:ext uri="{BB962C8B-B14F-4D97-AF65-F5344CB8AC3E}">
        <p14:creationId xmlns:p14="http://schemas.microsoft.com/office/powerpoint/2010/main" val="7520109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69C5857-583C-4D92-A137-F79439A3BE30}" type="slidenum">
              <a:rPr lang="en-US"/>
              <a:pPr>
                <a:defRPr/>
              </a:pPr>
              <a:t>‹#›</a:t>
            </a:fld>
            <a:endParaRPr lang="en-US" sz="1400">
              <a:latin typeface="Arial" charset="0"/>
            </a:endParaRPr>
          </a:p>
        </p:txBody>
      </p:sp>
    </p:spTree>
    <p:extLst>
      <p:ext uri="{BB962C8B-B14F-4D97-AF65-F5344CB8AC3E}">
        <p14:creationId xmlns:p14="http://schemas.microsoft.com/office/powerpoint/2010/main" val="156514038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A82BB83-E89D-45ED-B019-63283D5F51D5}" type="slidenum">
              <a:rPr lang="en-US"/>
              <a:pPr>
                <a:defRPr/>
              </a:pPr>
              <a:t>‹#›</a:t>
            </a:fld>
            <a:endParaRPr lang="en-US" sz="1400">
              <a:latin typeface="Arial" charset="0"/>
            </a:endParaRPr>
          </a:p>
        </p:txBody>
      </p:sp>
    </p:spTree>
    <p:extLst>
      <p:ext uri="{BB962C8B-B14F-4D97-AF65-F5344CB8AC3E}">
        <p14:creationId xmlns:p14="http://schemas.microsoft.com/office/powerpoint/2010/main" val="353708472"/>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766482"/>
            <a:ext cx="5111750" cy="4961965"/>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65729"/>
            <a:ext cx="3008313" cy="4262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F7D9328-0BAA-4E40-92F5-45C2923092BC}" type="slidenum">
              <a:rPr lang="en-US"/>
              <a:pPr>
                <a:defRPr/>
              </a:pPr>
              <a:t>‹#›</a:t>
            </a:fld>
            <a:endParaRPr lang="en-US" sz="1400">
              <a:latin typeface="Arial" charset="0"/>
            </a:endParaRPr>
          </a:p>
        </p:txBody>
      </p:sp>
    </p:spTree>
    <p:extLst>
      <p:ext uri="{BB962C8B-B14F-4D97-AF65-F5344CB8AC3E}">
        <p14:creationId xmlns:p14="http://schemas.microsoft.com/office/powerpoint/2010/main" val="321556882"/>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268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6481"/>
            <a:ext cx="5486400" cy="38189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28665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15F7FC1-4851-4D31-A056-946F7E4603AA}" type="slidenum">
              <a:rPr lang="en-US"/>
              <a:pPr>
                <a:defRPr/>
              </a:pPr>
              <a:t>‹#›</a:t>
            </a:fld>
            <a:endParaRPr lang="en-US" sz="1400">
              <a:latin typeface="Arial" charset="0"/>
            </a:endParaRPr>
          </a:p>
        </p:txBody>
      </p:sp>
    </p:spTree>
    <p:extLst>
      <p:ext uri="{BB962C8B-B14F-4D97-AF65-F5344CB8AC3E}">
        <p14:creationId xmlns:p14="http://schemas.microsoft.com/office/powerpoint/2010/main" val="734337563"/>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9900" y="779463"/>
            <a:ext cx="82296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69900" y="1438275"/>
            <a:ext cx="8243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sldNum" sz="quarter" idx="4"/>
          </p:nvPr>
        </p:nvSpPr>
        <p:spPr bwMode="auto">
          <a:xfrm>
            <a:off x="8096250" y="6605588"/>
            <a:ext cx="1017588"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mn-lt"/>
                <a:ea typeface="+mn-ea"/>
                <a:cs typeface="+mn-cs"/>
              </a:defRPr>
            </a:lvl1pPr>
          </a:lstStyle>
          <a:p>
            <a:pPr>
              <a:defRPr/>
            </a:pPr>
            <a:fld id="{7DACA467-D68D-4384-AECC-69245726AEC9}" type="slidenum">
              <a:rPr lang="en-US"/>
              <a:pPr>
                <a:defRPr/>
              </a:pPr>
              <a:t>‹#›</a:t>
            </a:fld>
            <a:endParaRPr lang="en-US" dirty="0"/>
          </a:p>
        </p:txBody>
      </p:sp>
      <p:sp>
        <p:nvSpPr>
          <p:cNvPr id="9" name="TextBox 8"/>
          <p:cNvSpPr txBox="1"/>
          <p:nvPr userDrawn="1"/>
        </p:nvSpPr>
        <p:spPr>
          <a:xfrm>
            <a:off x="4124325" y="6343650"/>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ea typeface="ＭＳ Ｐゴシック"/>
                <a:cs typeface="ＭＳ Ｐゴシック"/>
              </a:rPr>
              <a:t>315 Remote: </a:t>
            </a:r>
            <a:r>
              <a:rPr lang="en-US" sz="1000" dirty="0">
                <a:latin typeface="+mn-lt"/>
                <a:ea typeface="ＭＳ Ｐゴシック"/>
                <a:cs typeface="ＭＳ Ｐゴシック"/>
              </a:rPr>
              <a:t>Writing Skills for Case Documentation</a:t>
            </a:r>
          </a:p>
        </p:txBody>
      </p:sp>
      <p:grpSp>
        <p:nvGrpSpPr>
          <p:cNvPr id="1031" name="Group 17"/>
          <p:cNvGrpSpPr>
            <a:grpSpLocks/>
          </p:cNvGrpSpPr>
          <p:nvPr userDrawn="1"/>
        </p:nvGrpSpPr>
        <p:grpSpPr bwMode="auto">
          <a:xfrm>
            <a:off x="0" y="6343650"/>
            <a:ext cx="4024312" cy="246063"/>
            <a:chOff x="229" y="6343702"/>
            <a:chExt cx="4023360" cy="246221"/>
          </a:xfrm>
        </p:grpSpPr>
        <p:sp>
          <p:nvSpPr>
            <p:cNvPr id="11" name="TextBox 10"/>
            <p:cNvSpPr txBox="1"/>
            <p:nvPr userDrawn="1"/>
          </p:nvSpPr>
          <p:spPr>
            <a:xfrm>
              <a:off x="229"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rPr>
                <a:t>The Pennsylvania Child Welfare Resource Center</a:t>
              </a:r>
            </a:p>
          </p:txBody>
        </p:sp>
        <p:cxnSp>
          <p:nvCxnSpPr>
            <p:cNvPr id="12" name="Straight Connector 11"/>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28013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44" r:id="rId13"/>
    <p:sldLayoutId id="2147483845" r:id="rId14"/>
    <p:sldLayoutId id="2147483860" r:id="rId15"/>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rgbClr val="948151"/>
          </a:solidFill>
          <a:latin typeface="+mj-lt"/>
          <a:ea typeface="+mj-ea"/>
          <a:cs typeface="Osaka"/>
        </a:defRPr>
      </a:lvl1pPr>
      <a:lvl2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2pPr>
      <a:lvl3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3pPr>
      <a:lvl4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4pPr>
      <a:lvl5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3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1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1900">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cfs.sc.edu/47-designing-solutions/359-child-welfare-basic-training-vignett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04800" y="2217057"/>
            <a:ext cx="8534400" cy="1473199"/>
          </a:xfrm>
        </p:spPr>
        <p:txBody>
          <a:bodyPr/>
          <a:lstStyle/>
          <a:p>
            <a:r>
              <a:rPr lang="en-US" sz="3400" dirty="0"/>
              <a:t>315 Remote: Writing Skills for </a:t>
            </a:r>
          </a:p>
          <a:p>
            <a:r>
              <a:rPr lang="en-US" sz="3400" dirty="0"/>
              <a:t>          Case Documentation</a:t>
            </a:r>
          </a:p>
        </p:txBody>
      </p:sp>
      <p:sp>
        <p:nvSpPr>
          <p:cNvPr id="17" name="Text Placeholder 16"/>
          <p:cNvSpPr>
            <a:spLocks noGrp="1"/>
          </p:cNvSpPr>
          <p:nvPr>
            <p:ph type="body" sz="quarter" idx="11"/>
          </p:nvPr>
        </p:nvSpPr>
        <p:spPr>
          <a:xfrm>
            <a:off x="304800" y="3780133"/>
            <a:ext cx="8543365" cy="372037"/>
          </a:xfrm>
        </p:spPr>
        <p:txBody>
          <a:bodyPr/>
          <a:lstStyle/>
          <a:p>
            <a:endParaRPr lang="en-US" dirty="0"/>
          </a:p>
        </p:txBody>
      </p:sp>
      <p:sp>
        <p:nvSpPr>
          <p:cNvPr id="18" name="Text Placeholder 17"/>
          <p:cNvSpPr>
            <a:spLocks noGrp="1"/>
          </p:cNvSpPr>
          <p:nvPr>
            <p:ph type="body" sz="quarter" idx="12"/>
          </p:nvPr>
        </p:nvSpPr>
        <p:spPr>
          <a:xfrm>
            <a:off x="304800" y="4235414"/>
            <a:ext cx="3352800" cy="927847"/>
          </a:xfrm>
        </p:spPr>
        <p:txBody>
          <a:bodyPr/>
          <a:lstStyle/>
          <a:p>
            <a:endParaRPr lang="en-US" dirty="0"/>
          </a:p>
        </p:txBody>
      </p:sp>
      <p:sp>
        <p:nvSpPr>
          <p:cNvPr id="14" name="Date Placeholder 13"/>
          <p:cNvSpPr>
            <a:spLocks noGrp="1"/>
          </p:cNvSpPr>
          <p:nvPr>
            <p:ph type="dt" sz="half" idx="2"/>
          </p:nvPr>
        </p:nvSpPr>
        <p:spPr/>
        <p:txBody>
          <a:bodyPr/>
          <a:lstStyle/>
          <a:p>
            <a:fld id="{C9BBA4C9-A133-4504-A51E-FDE0C42DAF17}" type="datetime2">
              <a:rPr lang="en-US" smtClean="0"/>
              <a:pPr/>
              <a:t>Tuesday, June 30, 2020</a:t>
            </a:fld>
            <a:endParaRPr lang="en-US" dirty="0"/>
          </a:p>
        </p:txBody>
      </p:sp>
    </p:spTree>
    <p:extLst>
      <p:ext uri="{BB962C8B-B14F-4D97-AF65-F5344CB8AC3E}">
        <p14:creationId xmlns:p14="http://schemas.microsoft.com/office/powerpoint/2010/main" val="398527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63191" y="1819015"/>
            <a:ext cx="3810000" cy="4922838"/>
          </a:xfrm>
        </p:spPr>
        <p:txBody>
          <a:bodyPr/>
          <a:lstStyle/>
          <a:p>
            <a:pPr marL="0" indent="0" algn="ctr">
              <a:buFontTx/>
              <a:buNone/>
            </a:pPr>
            <a:r>
              <a:rPr lang="en-US" altLang="en-US" sz="3600" dirty="0"/>
              <a:t>Reflect:</a:t>
            </a:r>
          </a:p>
          <a:p>
            <a:pPr marL="0" indent="0" algn="ctr">
              <a:buFontTx/>
              <a:buNone/>
            </a:pPr>
            <a:endParaRPr lang="en-US" altLang="en-US" sz="3600" dirty="0"/>
          </a:p>
          <a:p>
            <a:pPr marL="0" indent="0" algn="ctr">
              <a:buFontTx/>
              <a:buNone/>
            </a:pPr>
            <a:r>
              <a:rPr lang="en-US" altLang="en-US" sz="3600" dirty="0"/>
              <a:t>What are the main functions of a case record?</a:t>
            </a:r>
          </a:p>
        </p:txBody>
      </p:sp>
      <p:sp>
        <p:nvSpPr>
          <p:cNvPr id="4" name="Slide Number Placeholder 3"/>
          <p:cNvSpPr>
            <a:spLocks noGrp="1"/>
          </p:cNvSpPr>
          <p:nvPr>
            <p:ph type="sldNum" sz="quarter" idx="10"/>
          </p:nvPr>
        </p:nvSpPr>
        <p:spPr/>
        <p:txBody>
          <a:bodyPr/>
          <a:lstStyle/>
          <a:p>
            <a:pPr>
              <a:defRPr/>
            </a:pPr>
            <a:fld id="{3495F3F4-777F-406A-AF80-59390E47A5EE}" type="slidenum">
              <a:rPr lang="en-US" smtClean="0"/>
              <a:pPr>
                <a:defRPr/>
              </a:pPr>
              <a:t>10</a:t>
            </a:fld>
            <a:endParaRPr lang="en-US" dirty="0">
              <a:latin typeface="Arial" charset="0"/>
            </a:endParaRPr>
          </a:p>
        </p:txBody>
      </p:sp>
      <p:pic>
        <p:nvPicPr>
          <p:cNvPr id="124930" name="Picture 2" descr="C:\Users\swatt\AppData\Local\Microsoft\Windows\Temporary Internet Files\Content.IE5\LDFBLZ63\MP900387491[1].jpg"/>
          <p:cNvPicPr>
            <a:picLocks noGrp="1" noChangeAspect="1" noChangeArrowheads="1"/>
          </p:cNvPicPr>
          <p:nvPr>
            <p:ph sz="half" idx="1"/>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792480" y="2264439"/>
            <a:ext cx="3352800" cy="2475201"/>
          </a:xfrm>
        </p:spPr>
      </p:pic>
    </p:spTree>
    <p:extLst>
      <p:ext uri="{BB962C8B-B14F-4D97-AF65-F5344CB8AC3E}">
        <p14:creationId xmlns:p14="http://schemas.microsoft.com/office/powerpoint/2010/main" val="323407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a Case Record</a:t>
            </a:r>
          </a:p>
        </p:txBody>
      </p:sp>
      <p:sp>
        <p:nvSpPr>
          <p:cNvPr id="5" name="Content Placeholder 4"/>
          <p:cNvSpPr>
            <a:spLocks noGrp="1"/>
          </p:cNvSpPr>
          <p:nvPr>
            <p:ph sz="half" idx="1"/>
          </p:nvPr>
        </p:nvSpPr>
        <p:spPr>
          <a:xfrm>
            <a:off x="685799" y="1480057"/>
            <a:ext cx="7946571" cy="4370294"/>
          </a:xfrm>
        </p:spPr>
        <p:txBody>
          <a:bodyPr/>
          <a:lstStyle/>
          <a:p>
            <a:r>
              <a:rPr lang="en-US" sz="2400" dirty="0"/>
              <a:t>Provides a history of case activity for the future</a:t>
            </a:r>
          </a:p>
          <a:p>
            <a:r>
              <a:rPr lang="en-US" sz="2400" dirty="0"/>
              <a:t>Documents how a family has responded in the past  to agency intervention</a:t>
            </a:r>
          </a:p>
          <a:p>
            <a:r>
              <a:rPr lang="en-US" sz="2400" dirty="0"/>
              <a:t>Documents decision making</a:t>
            </a:r>
          </a:p>
          <a:p>
            <a:r>
              <a:rPr lang="en-US" sz="2400" dirty="0"/>
              <a:t>Measure client progress</a:t>
            </a:r>
          </a:p>
          <a:p>
            <a:r>
              <a:rPr lang="en-US" sz="2400" dirty="0"/>
              <a:t>Means of communication to future service providers</a:t>
            </a:r>
          </a:p>
          <a:p>
            <a:r>
              <a:rPr lang="en-US" sz="2400" dirty="0"/>
              <a:t>Evidence in court testimony</a:t>
            </a:r>
          </a:p>
          <a:p>
            <a:r>
              <a:rPr lang="en-US" sz="2400" dirty="0"/>
              <a:t>Supports worker in the event of client challenges</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11</a:t>
            </a:fld>
            <a:endParaRPr lang="en-US" dirty="0">
              <a:latin typeface="Arial" charset="0"/>
            </a:endParaRPr>
          </a:p>
        </p:txBody>
      </p:sp>
    </p:spTree>
    <p:extLst>
      <p:ext uri="{BB962C8B-B14F-4D97-AF65-F5344CB8AC3E}">
        <p14:creationId xmlns:p14="http://schemas.microsoft.com/office/powerpoint/2010/main" val="111743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9929"/>
            <a:ext cx="8229600" cy="524436"/>
          </a:xfrm>
        </p:spPr>
        <p:txBody>
          <a:bodyPr/>
          <a:lstStyle/>
          <a:p>
            <a:r>
              <a:rPr lang="en-US" dirty="0"/>
              <a:t>Functions of a Case Record (continued)</a:t>
            </a:r>
          </a:p>
        </p:txBody>
      </p:sp>
      <p:sp>
        <p:nvSpPr>
          <p:cNvPr id="6" name="Content Placeholder 5"/>
          <p:cNvSpPr>
            <a:spLocks noGrp="1"/>
          </p:cNvSpPr>
          <p:nvPr>
            <p:ph sz="half" idx="2"/>
          </p:nvPr>
        </p:nvSpPr>
        <p:spPr>
          <a:xfrm>
            <a:off x="772784" y="1417705"/>
            <a:ext cx="7837816" cy="4356847"/>
          </a:xfrm>
        </p:spPr>
        <p:txBody>
          <a:bodyPr/>
          <a:lstStyle/>
          <a:p>
            <a:r>
              <a:rPr lang="en-US" sz="2400" dirty="0"/>
              <a:t>Provides a means of supervision</a:t>
            </a:r>
          </a:p>
          <a:p>
            <a:r>
              <a:rPr lang="en-US" sz="2400" dirty="0"/>
              <a:t>Allows worker opportunity to process case decisions</a:t>
            </a:r>
          </a:p>
          <a:p>
            <a:r>
              <a:rPr lang="en-US" sz="2400" dirty="0"/>
              <a:t>Provides for cultural competence assurances</a:t>
            </a:r>
          </a:p>
          <a:p>
            <a:r>
              <a:rPr lang="en-US" sz="2400" dirty="0"/>
              <a:t>Allows workers to look for patterns</a:t>
            </a:r>
          </a:p>
          <a:p>
            <a:r>
              <a:rPr lang="en-US" sz="2400" dirty="0"/>
              <a:t>Provides information in the absence of a worker</a:t>
            </a:r>
          </a:p>
          <a:p>
            <a:r>
              <a:rPr lang="en-US" sz="2400" dirty="0"/>
              <a:t>Provides background on the child/family, i.e. medical history, criminal history, mental health history, etc.</a:t>
            </a:r>
          </a:p>
          <a:p>
            <a:r>
              <a:rPr lang="en-US" sz="2400" dirty="0"/>
              <a:t>Provides a timeline of events</a:t>
            </a:r>
          </a:p>
          <a:p>
            <a:r>
              <a:rPr lang="en-US" sz="2400" dirty="0"/>
              <a:t>Allows for a smooth transfer of information from one child welfare professional to another</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12</a:t>
            </a:fld>
            <a:endParaRPr lang="en-US" dirty="0">
              <a:latin typeface="Arial" charset="0"/>
            </a:endParaRPr>
          </a:p>
        </p:txBody>
      </p:sp>
    </p:spTree>
    <p:extLst>
      <p:ext uri="{BB962C8B-B14F-4D97-AF65-F5344CB8AC3E}">
        <p14:creationId xmlns:p14="http://schemas.microsoft.com/office/powerpoint/2010/main" val="277225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Knouse</a:t>
            </a:r>
            <a:r>
              <a:rPr lang="en-US" dirty="0"/>
              <a:t> Family Case Record</a:t>
            </a:r>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13</a:t>
            </a:fld>
            <a:endParaRPr lang="en-US" sz="1400" dirty="0">
              <a:latin typeface="Arial" charset="0"/>
            </a:endParaRPr>
          </a:p>
        </p:txBody>
      </p:sp>
      <p:sp>
        <p:nvSpPr>
          <p:cNvPr id="3" name="Content Placeholder 2">
            <a:extLst>
              <a:ext uri="{FF2B5EF4-FFF2-40B4-BE49-F238E27FC236}">
                <a16:creationId xmlns:a16="http://schemas.microsoft.com/office/drawing/2014/main" id="{6B97603D-A766-43F9-91F5-1DE335E43D0C}"/>
              </a:ext>
            </a:extLst>
          </p:cNvPr>
          <p:cNvSpPr>
            <a:spLocks noGrp="1"/>
          </p:cNvSpPr>
          <p:nvPr>
            <p:ph idx="1"/>
          </p:nvPr>
        </p:nvSpPr>
        <p:spPr/>
        <p:txBody>
          <a:bodyPr/>
          <a:lstStyle/>
          <a:p>
            <a:endParaRPr lang="en-US"/>
          </a:p>
          <a:p>
            <a:r>
              <a:rPr lang="en-US" dirty="0"/>
              <a:t>You are taking over the Knouse family case record for the family.</a:t>
            </a:r>
          </a:p>
          <a:p>
            <a:endParaRPr lang="en-US" dirty="0"/>
          </a:p>
          <a:p>
            <a:r>
              <a:rPr lang="en-US" dirty="0"/>
              <a:t>Create a list of what important information may be missing from the case record.</a:t>
            </a:r>
          </a:p>
          <a:p>
            <a:endParaRPr lang="en-US" dirty="0"/>
          </a:p>
          <a:p>
            <a:r>
              <a:rPr lang="en-US" dirty="0"/>
              <a:t>Think not only of what may help you, but what information might also benefit supervisors, solicitors, or anyone else who might make use of the case record.</a:t>
            </a:r>
          </a:p>
        </p:txBody>
      </p:sp>
    </p:spTree>
    <p:extLst>
      <p:ext uri="{BB962C8B-B14F-4D97-AF65-F5344CB8AC3E}">
        <p14:creationId xmlns:p14="http://schemas.microsoft.com/office/powerpoint/2010/main" val="119822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We Speak…</a:t>
            </a:r>
          </a:p>
        </p:txBody>
      </p:sp>
      <p:sp>
        <p:nvSpPr>
          <p:cNvPr id="3" name="Content Placeholder 2"/>
          <p:cNvSpPr>
            <a:spLocks noGrp="1"/>
          </p:cNvSpPr>
          <p:nvPr>
            <p:ph idx="1"/>
          </p:nvPr>
        </p:nvSpPr>
        <p:spPr/>
        <p:txBody>
          <a:bodyPr/>
          <a:lstStyle/>
          <a:p>
            <a:r>
              <a:rPr lang="en-US" dirty="0"/>
              <a:t>Sentences tend to be</a:t>
            </a:r>
          </a:p>
          <a:p>
            <a:pPr lvl="1"/>
            <a:r>
              <a:rPr lang="en-US" dirty="0"/>
              <a:t>Complex</a:t>
            </a:r>
          </a:p>
          <a:p>
            <a:pPr lvl="1"/>
            <a:r>
              <a:rPr lang="en-US" dirty="0"/>
              <a:t>Convoluted</a:t>
            </a:r>
          </a:p>
          <a:p>
            <a:pPr lvl="1"/>
            <a:r>
              <a:rPr lang="en-US" dirty="0"/>
              <a:t>Qualified with  adorning phrases</a:t>
            </a:r>
          </a:p>
          <a:p>
            <a:pPr lvl="1"/>
            <a:r>
              <a:rPr lang="en-US" dirty="0"/>
              <a:t>Conformed to the way we </a:t>
            </a:r>
            <a:r>
              <a:rPr lang="en-US" i="1" dirty="0"/>
              <a:t>listen</a:t>
            </a:r>
            <a:endParaRPr lang="en-US" dirty="0"/>
          </a:p>
          <a:p>
            <a:pPr lvl="2"/>
            <a:r>
              <a:rPr lang="en-US" dirty="0"/>
              <a:t>Tone, voice quality, emphases, and facial expressions infer the speaker’s intent</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14</a:t>
            </a:fld>
            <a:endParaRPr lang="en-US" dirty="0">
              <a:latin typeface="Arial" charset="0"/>
            </a:endParaRPr>
          </a:p>
        </p:txBody>
      </p:sp>
      <p:pic>
        <p:nvPicPr>
          <p:cNvPr id="1026" name="Picture 2" descr="C:\Users\eneail\AppData\Local\Microsoft\Windows\Temporary Internet Files\Content.IE5\905M3818\MC9003843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519" y="4321454"/>
            <a:ext cx="1824228" cy="178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5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We Read…</a:t>
            </a:r>
          </a:p>
        </p:txBody>
      </p:sp>
      <p:sp>
        <p:nvSpPr>
          <p:cNvPr id="3" name="Content Placeholder 2"/>
          <p:cNvSpPr>
            <a:spLocks noGrp="1"/>
          </p:cNvSpPr>
          <p:nvPr>
            <p:ph idx="1"/>
          </p:nvPr>
        </p:nvSpPr>
        <p:spPr>
          <a:xfrm>
            <a:off x="455655" y="1978481"/>
            <a:ext cx="8247888" cy="4251960"/>
          </a:xfrm>
        </p:spPr>
        <p:txBody>
          <a:bodyPr/>
          <a:lstStyle/>
          <a:p>
            <a:r>
              <a:rPr lang="en-US" dirty="0"/>
              <a:t>The mind expects sentences that are:</a:t>
            </a:r>
          </a:p>
          <a:p>
            <a:pPr lvl="1"/>
            <a:r>
              <a:rPr lang="en-US" dirty="0"/>
              <a:t>Simple</a:t>
            </a:r>
          </a:p>
          <a:p>
            <a:pPr lvl="1"/>
            <a:r>
              <a:rPr lang="en-US" dirty="0"/>
              <a:t>Declarative</a:t>
            </a:r>
          </a:p>
          <a:p>
            <a:pPr lvl="1"/>
            <a:r>
              <a:rPr lang="en-US" dirty="0"/>
              <a:t>Straightforward</a:t>
            </a:r>
          </a:p>
          <a:p>
            <a:pPr lvl="1"/>
            <a:endParaRPr lang="en-US" dirty="0"/>
          </a:p>
          <a:p>
            <a:r>
              <a:rPr lang="en-US" dirty="0"/>
              <a:t>Do not write down your thoughts as you might express them verbally.</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15</a:t>
            </a:fld>
            <a:endParaRPr lang="en-US" dirty="0">
              <a:latin typeface="Arial" charset="0"/>
            </a:endParaRPr>
          </a:p>
        </p:txBody>
      </p:sp>
      <p:pic>
        <p:nvPicPr>
          <p:cNvPr id="2051" name="Picture 3" descr="C:\Users\eneail\AppData\Local\Microsoft\Windows\Temporary Internet Files\Content.IE5\9MLRK3G9\MC9003836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08" y="2056648"/>
            <a:ext cx="1571472" cy="186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7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152614"/>
            <a:ext cx="8229600" cy="591671"/>
          </a:xfrm>
        </p:spPr>
        <p:txBody>
          <a:bodyPr/>
          <a:lstStyle/>
          <a:p>
            <a:r>
              <a:rPr lang="en-US" sz="3200" dirty="0"/>
              <a:t>Remember that…</a:t>
            </a:r>
          </a:p>
        </p:txBody>
      </p:sp>
      <p:sp>
        <p:nvSpPr>
          <p:cNvPr id="3" name="Content Placeholder 2"/>
          <p:cNvSpPr>
            <a:spLocks noGrp="1"/>
          </p:cNvSpPr>
          <p:nvPr>
            <p:ph idx="1"/>
          </p:nvPr>
        </p:nvSpPr>
        <p:spPr>
          <a:xfrm>
            <a:off x="640717" y="1836963"/>
            <a:ext cx="7545340" cy="4251960"/>
          </a:xfrm>
        </p:spPr>
        <p:txBody>
          <a:bodyPr/>
          <a:lstStyle/>
          <a:p>
            <a:pPr marL="457200" lvl="1" indent="0">
              <a:buNone/>
            </a:pPr>
            <a:endParaRPr lang="en-US" dirty="0"/>
          </a:p>
          <a:p>
            <a:pPr marL="0" indent="0" algn="ctr">
              <a:buNone/>
            </a:pPr>
            <a:r>
              <a:rPr lang="en-US" sz="2800" b="1" dirty="0"/>
              <a:t>Quality case documentation is a skill. </a:t>
            </a:r>
          </a:p>
          <a:p>
            <a:pPr marL="0" indent="0" algn="ctr">
              <a:buNone/>
            </a:pPr>
            <a:endParaRPr lang="en-US" sz="2800" b="1" dirty="0"/>
          </a:p>
          <a:p>
            <a:pPr marL="0" indent="0" algn="ctr">
              <a:buNone/>
            </a:pPr>
            <a:r>
              <a:rPr lang="en-US" sz="2800" b="1"/>
              <a:t>It </a:t>
            </a:r>
            <a:r>
              <a:rPr lang="en-US" sz="2800" b="1" dirty="0"/>
              <a:t>takes practice </a:t>
            </a:r>
            <a:r>
              <a:rPr lang="en-US" sz="2800" b="1"/>
              <a:t>to master </a:t>
            </a:r>
            <a:r>
              <a:rPr lang="en-US" sz="2800" b="1" dirty="0"/>
              <a:t>thorough yet </a:t>
            </a:r>
            <a:r>
              <a:rPr lang="en-US" sz="2800" b="1"/>
              <a:t>concise case </a:t>
            </a:r>
            <a:r>
              <a:rPr lang="en-US" sz="2800" b="1" dirty="0"/>
              <a:t>documentation.</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16</a:t>
            </a:fld>
            <a:endParaRPr lang="en-US" dirty="0">
              <a:latin typeface="Arial" charset="0"/>
            </a:endParaRPr>
          </a:p>
        </p:txBody>
      </p:sp>
    </p:spTree>
    <p:extLst>
      <p:ext uri="{BB962C8B-B14F-4D97-AF65-F5344CB8AC3E}">
        <p14:creationId xmlns:p14="http://schemas.microsoft.com/office/powerpoint/2010/main" val="392660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Pronouns: Example #1</a:t>
            </a:r>
          </a:p>
        </p:txBody>
      </p:sp>
      <p:sp>
        <p:nvSpPr>
          <p:cNvPr id="3" name="Content Placeholder 2"/>
          <p:cNvSpPr>
            <a:spLocks noGrp="1"/>
          </p:cNvSpPr>
          <p:nvPr>
            <p:ph idx="1"/>
          </p:nvPr>
        </p:nvSpPr>
        <p:spPr>
          <a:xfrm>
            <a:off x="470645" y="1255955"/>
            <a:ext cx="8247888" cy="4251960"/>
          </a:xfrm>
        </p:spPr>
        <p:txBody>
          <a:bodyPr/>
          <a:lstStyle/>
          <a:p>
            <a:pPr marL="0" indent="0">
              <a:buNone/>
            </a:pPr>
            <a:endParaRPr lang="en-US" dirty="0"/>
          </a:p>
          <a:p>
            <a:pPr marL="0" indent="0">
              <a:buNone/>
            </a:pPr>
            <a:r>
              <a:rPr lang="en-US" b="1" i="1" dirty="0"/>
              <a:t>Stephanie and Layla were best friends until she began to spread rumors about her. She stated that she made going to school unbearable, which is why she became truant. Her mother, Anna, claims they were best friends. She is unaware of any falling out between them. She reported that she is always “upfront and honest” with her about everything.</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17</a:t>
            </a:fld>
            <a:endParaRPr lang="en-US" dirty="0">
              <a:latin typeface="Arial" charset="0"/>
            </a:endParaRPr>
          </a:p>
        </p:txBody>
      </p:sp>
    </p:spTree>
    <p:extLst>
      <p:ext uri="{BB962C8B-B14F-4D97-AF65-F5344CB8AC3E}">
        <p14:creationId xmlns:p14="http://schemas.microsoft.com/office/powerpoint/2010/main" val="415127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#1</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Lori, Amanda, and Jen all live in the same house, but sometimes she spends the night with her father.</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18</a:t>
            </a:fld>
            <a:endParaRPr lang="en-US" dirty="0">
              <a:latin typeface="Arial" charset="0"/>
            </a:endParaRPr>
          </a:p>
        </p:txBody>
      </p:sp>
      <p:sp>
        <p:nvSpPr>
          <p:cNvPr id="5" name="Oval 4"/>
          <p:cNvSpPr/>
          <p:nvPr/>
        </p:nvSpPr>
        <p:spPr bwMode="auto">
          <a:xfrm>
            <a:off x="4467068" y="2923082"/>
            <a:ext cx="869429"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7300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#2</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John spoke with William because he wants him to go to anger management classes.</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19</a:t>
            </a:fld>
            <a:endParaRPr lang="en-US" dirty="0">
              <a:latin typeface="Arial" charset="0"/>
            </a:endParaRPr>
          </a:p>
        </p:txBody>
      </p:sp>
      <p:sp>
        <p:nvSpPr>
          <p:cNvPr id="5" name="Oval 4"/>
          <p:cNvSpPr/>
          <p:nvPr/>
        </p:nvSpPr>
        <p:spPr bwMode="auto">
          <a:xfrm>
            <a:off x="6565692" y="2428407"/>
            <a:ext cx="614596"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Oval 5"/>
          <p:cNvSpPr/>
          <p:nvPr/>
        </p:nvSpPr>
        <p:spPr bwMode="auto">
          <a:xfrm>
            <a:off x="479684" y="2908092"/>
            <a:ext cx="869429"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5886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19096" y="838203"/>
            <a:ext cx="8229600" cy="914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b" anchorCtr="1" compatLnSpc="0"/>
          <a:lstStyle/>
          <a:p>
            <a:pPr algn="ctr" fontAlgn="auto" hangingPunct="1">
              <a:spcBef>
                <a:spcPts val="0"/>
              </a:spcBef>
              <a:spcAft>
                <a:spcPts val="0"/>
              </a:spcAft>
              <a:defRPr sz="1800" b="0" i="0" u="none" strike="noStrike" kern="0" cap="none" spc="0" baseline="0">
                <a:solidFill>
                  <a:srgbClr val="000000"/>
                </a:solidFill>
                <a:uFillTx/>
              </a:defRPr>
            </a:pPr>
            <a:r>
              <a:rPr lang="en-US" sz="4400" b="1" dirty="0">
                <a:solidFill>
                  <a:srgbClr val="000000"/>
                </a:solidFill>
                <a:latin typeface="Arial"/>
                <a:ea typeface="Arial" pitchFamily="2"/>
                <a:cs typeface="Arial"/>
              </a:rPr>
              <a:t>Who Am I?</a:t>
            </a:r>
            <a:endParaRPr lang="en-US" sz="4400" b="1" i="0" u="none" strike="noStrike" kern="1200" cap="none" spc="0" baseline="0" dirty="0">
              <a:solidFill>
                <a:srgbClr val="000000"/>
              </a:solidFill>
              <a:uFillTx/>
              <a:latin typeface="Arial"/>
              <a:ea typeface="Arial" pitchFamily="2"/>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536185590"/>
              </p:ext>
            </p:extLst>
          </p:nvPr>
        </p:nvGraphicFramePr>
        <p:xfrm>
          <a:off x="870855" y="2144486"/>
          <a:ext cx="7456716" cy="2841171"/>
        </p:xfrm>
        <a:graphic>
          <a:graphicData uri="http://schemas.openxmlformats.org/drawingml/2006/table">
            <a:tbl>
              <a:tblPr firstRow="1" bandRow="1">
                <a:tableStyleId>{5C22544A-7EE6-4342-B048-85BDC9FD1C3A}</a:tableStyleId>
              </a:tblPr>
              <a:tblGrid>
                <a:gridCol w="3728358">
                  <a:extLst>
                    <a:ext uri="{9D8B030D-6E8A-4147-A177-3AD203B41FA5}">
                      <a16:colId xmlns:a16="http://schemas.microsoft.com/office/drawing/2014/main" val="20000"/>
                    </a:ext>
                  </a:extLst>
                </a:gridCol>
                <a:gridCol w="3728358">
                  <a:extLst>
                    <a:ext uri="{9D8B030D-6E8A-4147-A177-3AD203B41FA5}">
                      <a16:colId xmlns:a16="http://schemas.microsoft.com/office/drawing/2014/main" val="20001"/>
                    </a:ext>
                  </a:extLst>
                </a:gridCol>
              </a:tblGrid>
              <a:tr h="947057">
                <a:tc>
                  <a:txBody>
                    <a:bodyPr/>
                    <a:lstStyle/>
                    <a:p>
                      <a:r>
                        <a:rPr lang="en-US" sz="2400" dirty="0">
                          <a:solidFill>
                            <a:schemeClr val="tx1"/>
                          </a:solidFill>
                          <a:latin typeface="Arial" panose="020B0604020202020204" pitchFamily="34" charset="0"/>
                          <a:cs typeface="Arial" panose="020B0604020202020204" pitchFamily="34" charset="0"/>
                        </a:rPr>
                        <a:t>Position</a:t>
                      </a:r>
                    </a:p>
                  </a:txBody>
                  <a:tcPr>
                    <a:solidFill>
                      <a:schemeClr val="accent3">
                        <a:lumMod val="75000"/>
                      </a:schemeClr>
                    </a:solidFill>
                  </a:tcPr>
                </a:tc>
                <a:tc>
                  <a:txBody>
                    <a:bodyPr/>
                    <a:lstStyle/>
                    <a:p>
                      <a:pPr algn="r"/>
                      <a:r>
                        <a:rPr lang="en-US" sz="2400" dirty="0">
                          <a:solidFill>
                            <a:schemeClr val="tx1"/>
                          </a:solidFill>
                          <a:latin typeface="Arial" panose="020B0604020202020204" pitchFamily="34" charset="0"/>
                          <a:cs typeface="Arial" panose="020B0604020202020204" pitchFamily="34" charset="0"/>
                        </a:rPr>
                        <a:t>County</a:t>
                      </a:r>
                    </a:p>
                  </a:txBody>
                  <a:tcPr>
                    <a:solidFill>
                      <a:schemeClr val="accent3">
                        <a:lumMod val="75000"/>
                      </a:schemeClr>
                    </a:solidFill>
                  </a:tcPr>
                </a:tc>
                <a:extLst>
                  <a:ext uri="{0D108BD9-81ED-4DB2-BD59-A6C34878D82A}">
                    <a16:rowId xmlns:a16="http://schemas.microsoft.com/office/drawing/2014/main" val="10000"/>
                  </a:ext>
                </a:extLst>
              </a:tr>
              <a:tr h="947057">
                <a:tc gridSpan="2">
                  <a:txBody>
                    <a:bodyPr/>
                    <a:lstStyle/>
                    <a:p>
                      <a:pPr algn="ctr"/>
                      <a:r>
                        <a:rPr lang="en-US" sz="4800" b="1" dirty="0">
                          <a:latin typeface="Arial" panose="020B0604020202020204" pitchFamily="34" charset="0"/>
                          <a:cs typeface="Arial" panose="020B0604020202020204" pitchFamily="34" charset="0"/>
                        </a:rPr>
                        <a:t>NAME</a:t>
                      </a:r>
                    </a:p>
                  </a:txBody>
                  <a:tcPr anchor="ctr">
                    <a:solidFill>
                      <a:schemeClr val="accent3">
                        <a:lumMod val="95000"/>
                      </a:schemeClr>
                    </a:solidFill>
                  </a:tcPr>
                </a:tc>
                <a:tc hMerge="1">
                  <a:txBody>
                    <a:bodyPr/>
                    <a:lstStyle/>
                    <a:p>
                      <a:endParaRPr lang="en-US" dirty="0"/>
                    </a:p>
                  </a:txBody>
                  <a:tcPr>
                    <a:solidFill>
                      <a:schemeClr val="accent3">
                        <a:lumMod val="95000"/>
                      </a:schemeClr>
                    </a:solidFill>
                  </a:tcPr>
                </a:tc>
                <a:extLst>
                  <a:ext uri="{0D108BD9-81ED-4DB2-BD59-A6C34878D82A}">
                    <a16:rowId xmlns:a16="http://schemas.microsoft.com/office/drawing/2014/main" val="10001"/>
                  </a:ext>
                </a:extLst>
              </a:tr>
              <a:tr h="947057">
                <a:tc>
                  <a:txBody>
                    <a:bodyPr/>
                    <a:lstStyle/>
                    <a:p>
                      <a:r>
                        <a:rPr lang="en-US" sz="1800" b="1" dirty="0">
                          <a:latin typeface="Arial" panose="020B0604020202020204" pitchFamily="34" charset="0"/>
                          <a:cs typeface="Arial" panose="020B0604020202020204" pitchFamily="34" charset="0"/>
                        </a:rPr>
                        <a:t>Number of</a:t>
                      </a:r>
                      <a:r>
                        <a:rPr lang="en-US" sz="1800" b="1" baseline="0" dirty="0">
                          <a:latin typeface="Arial" panose="020B0604020202020204" pitchFamily="34" charset="0"/>
                          <a:cs typeface="Arial" panose="020B0604020202020204" pitchFamily="34" charset="0"/>
                        </a:rPr>
                        <a:t> Years with Agency</a:t>
                      </a:r>
                      <a:endParaRPr lang="en-US" sz="1800" b="1" dirty="0">
                        <a:latin typeface="Arial" panose="020B0604020202020204" pitchFamily="34" charset="0"/>
                        <a:cs typeface="Arial" panose="020B0604020202020204" pitchFamily="34" charset="0"/>
                      </a:endParaRPr>
                    </a:p>
                  </a:txBody>
                  <a:tcPr anchor="b">
                    <a:solidFill>
                      <a:schemeClr val="accent3">
                        <a:lumMod val="75000"/>
                      </a:schemeClr>
                    </a:solidFill>
                  </a:tcPr>
                </a:tc>
                <a:tc>
                  <a:txBody>
                    <a:bodyPr/>
                    <a:lstStyle/>
                    <a:p>
                      <a:pPr algn="r"/>
                      <a:r>
                        <a:rPr lang="en-US" b="1" dirty="0">
                          <a:latin typeface="Arial"/>
                          <a:cs typeface="Arial"/>
                        </a:rPr>
                        <a:t>Personal Goal for the Course</a:t>
                      </a:r>
                    </a:p>
                  </a:txBody>
                  <a:tcPr anchor="b">
                    <a:solidFill>
                      <a:schemeClr val="accent3">
                        <a:lumMod val="75000"/>
                      </a:schemeClr>
                    </a:solidFill>
                  </a:tcPr>
                </a:tc>
                <a:extLst>
                  <a:ext uri="{0D108BD9-81ED-4DB2-BD59-A6C34878D82A}">
                    <a16:rowId xmlns:a16="http://schemas.microsoft.com/office/drawing/2014/main" val="10002"/>
                  </a:ext>
                </a:extLst>
              </a:tr>
            </a:tbl>
          </a:graphicData>
        </a:graphic>
      </p:graphicFrame>
      <p:sp>
        <p:nvSpPr>
          <p:cNvPr id="4" name="Slide Number Placeholder 5"/>
          <p:cNvSpPr>
            <a:spLocks noGrp="1"/>
          </p:cNvSpPr>
          <p:nvPr>
            <p:ph type="sldNum" sz="quarter" idx="10"/>
          </p:nvPr>
        </p:nvSpPr>
        <p:spPr>
          <a:xfrm>
            <a:off x="8126413" y="6605588"/>
            <a:ext cx="1017587" cy="236537"/>
          </a:xfrm>
        </p:spPr>
        <p:txBody>
          <a:bodyPr/>
          <a:lstStyle/>
          <a:p>
            <a:fld id="{C49FAA35-CF82-4C62-BBAA-2977F00373C6}" type="slidenum">
              <a:rPr lang="en-US" smtClean="0"/>
              <a:pPr/>
              <a:t>2</a:t>
            </a:fld>
            <a:endParaRPr lang="en-US" dirty="0"/>
          </a:p>
        </p:txBody>
      </p:sp>
    </p:spTree>
    <p:extLst>
      <p:ext uri="{BB962C8B-B14F-4D97-AF65-F5344CB8AC3E}">
        <p14:creationId xmlns:p14="http://schemas.microsoft.com/office/powerpoint/2010/main" val="3067153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#3</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Bobby and Glenn were both removed from their home on January 14, 2014, however he wants to go back.</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20</a:t>
            </a:fld>
            <a:endParaRPr lang="en-US" dirty="0">
              <a:latin typeface="Arial" charset="0"/>
            </a:endParaRPr>
          </a:p>
        </p:txBody>
      </p:sp>
      <p:sp>
        <p:nvSpPr>
          <p:cNvPr id="5" name="Oval 4"/>
          <p:cNvSpPr/>
          <p:nvPr/>
        </p:nvSpPr>
        <p:spPr bwMode="auto">
          <a:xfrm>
            <a:off x="7959778" y="2908092"/>
            <a:ext cx="659568"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961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Skills Exercise</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21</a:t>
            </a:fld>
            <a:endParaRPr lang="en-US" dirty="0">
              <a:latin typeface="Arial" charset="0"/>
            </a:endParaRPr>
          </a:p>
        </p:txBody>
      </p:sp>
      <p:sp>
        <p:nvSpPr>
          <p:cNvPr id="6" name="Content Placeholder 2"/>
          <p:cNvSpPr>
            <a:spLocks noGrp="1"/>
          </p:cNvSpPr>
          <p:nvPr>
            <p:ph idx="1"/>
          </p:nvPr>
        </p:nvSpPr>
        <p:spPr/>
        <p:txBody>
          <a:bodyPr/>
          <a:lstStyle/>
          <a:p>
            <a:r>
              <a:rPr lang="en-US" sz="2400" dirty="0"/>
              <a:t>Participants will divide into four evenly sized groups who will be assigned one of the following writing topics:</a:t>
            </a:r>
          </a:p>
          <a:p>
            <a:pPr lvl="1"/>
            <a:r>
              <a:rPr lang="en-US" sz="2000" dirty="0"/>
              <a:t>Apostrophe</a:t>
            </a:r>
          </a:p>
          <a:p>
            <a:pPr lvl="1"/>
            <a:r>
              <a:rPr lang="en-US" sz="2000" dirty="0"/>
              <a:t>Number rules</a:t>
            </a:r>
          </a:p>
          <a:p>
            <a:pPr lvl="1"/>
            <a:r>
              <a:rPr lang="en-US" sz="2000" dirty="0"/>
              <a:t>Quotation Marks</a:t>
            </a:r>
          </a:p>
          <a:p>
            <a:pPr lvl="1"/>
            <a:r>
              <a:rPr lang="en-US" sz="2000" dirty="0"/>
              <a:t>Run-on sentences</a:t>
            </a:r>
          </a:p>
          <a:p>
            <a:endParaRPr lang="en-US" sz="2400" dirty="0"/>
          </a:p>
          <a:p>
            <a:r>
              <a:rPr lang="en-US" sz="2400" dirty="0"/>
              <a:t>While in this small group,  record a brief explanation, three helpful hints, and a sample sentence for your assigned writing topic on Participant Guide pages 8-9.  </a:t>
            </a:r>
          </a:p>
        </p:txBody>
      </p:sp>
    </p:spTree>
    <p:extLst>
      <p:ext uri="{BB962C8B-B14F-4D97-AF65-F5344CB8AC3E}">
        <p14:creationId xmlns:p14="http://schemas.microsoft.com/office/powerpoint/2010/main" val="95111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Skills Exercise (continued)</a:t>
            </a:r>
          </a:p>
        </p:txBody>
      </p:sp>
      <p:sp>
        <p:nvSpPr>
          <p:cNvPr id="3" name="Content Placeholder 2"/>
          <p:cNvSpPr>
            <a:spLocks noGrp="1"/>
          </p:cNvSpPr>
          <p:nvPr>
            <p:ph idx="1"/>
          </p:nvPr>
        </p:nvSpPr>
        <p:spPr>
          <a:xfrm>
            <a:off x="470645" y="1438835"/>
            <a:ext cx="8247888" cy="4766022"/>
          </a:xfrm>
        </p:spPr>
        <p:txBody>
          <a:bodyPr/>
          <a:lstStyle/>
          <a:p>
            <a:r>
              <a:rPr lang="en-US" sz="2400" dirty="0"/>
              <a:t>Once your small group work is complete, you will teach the large group your assigned writing topic. As other writing topic “experts” teach their topics, complete the rest of Participant Guide pages 8-9.  </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22</a:t>
            </a:fld>
            <a:endParaRPr lang="en-US" dirty="0">
              <a:latin typeface="Arial" charset="0"/>
            </a:endParaRPr>
          </a:p>
        </p:txBody>
      </p:sp>
    </p:spTree>
    <p:extLst>
      <p:ext uri="{BB962C8B-B14F-4D97-AF65-F5344CB8AC3E}">
        <p14:creationId xmlns:p14="http://schemas.microsoft.com/office/powerpoint/2010/main" val="206126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37" y="958268"/>
            <a:ext cx="8229600" cy="675660"/>
          </a:xfrm>
        </p:spPr>
        <p:txBody>
          <a:bodyPr/>
          <a:lstStyle/>
          <a:p>
            <a:r>
              <a:rPr lang="en-US" sz="2800" dirty="0" err="1"/>
              <a:t>McAbee</a:t>
            </a:r>
            <a:r>
              <a:rPr lang="en-US" sz="2800" dirty="0"/>
              <a:t> Case Scenario: Sequencing Activity</a:t>
            </a:r>
          </a:p>
        </p:txBody>
      </p:sp>
      <p:sp>
        <p:nvSpPr>
          <p:cNvPr id="3" name="Content Placeholder 2"/>
          <p:cNvSpPr>
            <a:spLocks noGrp="1"/>
          </p:cNvSpPr>
          <p:nvPr>
            <p:ph idx="1"/>
          </p:nvPr>
        </p:nvSpPr>
        <p:spPr>
          <a:xfrm>
            <a:off x="425674" y="1783608"/>
            <a:ext cx="8247888" cy="4251960"/>
          </a:xfrm>
        </p:spPr>
        <p:txBody>
          <a:bodyPr/>
          <a:lstStyle/>
          <a:p>
            <a:r>
              <a:rPr lang="en-US" dirty="0"/>
              <a:t>Participants will go to page 10 of the Participant Guide.</a:t>
            </a:r>
          </a:p>
          <a:p>
            <a:r>
              <a:rPr lang="en-US" dirty="0"/>
              <a:t>While watching the video, each person will record the sequence of the main events outlined in the interview.</a:t>
            </a:r>
          </a:p>
          <a:p>
            <a:r>
              <a:rPr lang="en-US" dirty="0"/>
              <a:t>After the video, participants should create a sequence of events that could be used to write their case record.</a:t>
            </a:r>
          </a:p>
          <a:p>
            <a:r>
              <a:rPr lang="en-US" dirty="0"/>
              <a:t>The larger group as a whole will compile an agreed upon sequence of events. </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23</a:t>
            </a:fld>
            <a:endParaRPr lang="en-US" dirty="0">
              <a:latin typeface="Arial" charset="0"/>
            </a:endParaRPr>
          </a:p>
        </p:txBody>
      </p:sp>
    </p:spTree>
    <p:extLst>
      <p:ext uri="{BB962C8B-B14F-4D97-AF65-F5344CB8AC3E}">
        <p14:creationId xmlns:p14="http://schemas.microsoft.com/office/powerpoint/2010/main" val="86999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Record Brainstorm</a:t>
            </a:r>
          </a:p>
        </p:txBody>
      </p:sp>
      <p:sp>
        <p:nvSpPr>
          <p:cNvPr id="3" name="Content Placeholder 2"/>
          <p:cNvSpPr>
            <a:spLocks noGrp="1"/>
          </p:cNvSpPr>
          <p:nvPr>
            <p:ph idx="1"/>
          </p:nvPr>
        </p:nvSpPr>
        <p:spPr/>
        <p:txBody>
          <a:bodyPr/>
          <a:lstStyle/>
          <a:p>
            <a:endParaRPr lang="en-US" dirty="0"/>
          </a:p>
          <a:p>
            <a:pPr algn="r"/>
            <a:endParaRPr lang="en-US" dirty="0"/>
          </a:p>
          <a:p>
            <a:r>
              <a:rPr lang="en-US" dirty="0"/>
              <a:t>Each participant will take five minutes to record in the chat box what they believe is important to include during a visit with the family.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24</a:t>
            </a:fld>
            <a:endParaRPr lang="en-US" dirty="0">
              <a:latin typeface="Arial" charset="0"/>
            </a:endParaRPr>
          </a:p>
        </p:txBody>
      </p:sp>
      <p:pic>
        <p:nvPicPr>
          <p:cNvPr id="2050" name="Picture 2" descr="C:\Users\eneail\AppData\Local\Microsoft\Windows\Temporary Internet Files\Content.IE5\88XR51WI\MC9002996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822" y="3806915"/>
            <a:ext cx="2252705" cy="175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9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Fact from Opinion: Example #1	</a:t>
            </a:r>
          </a:p>
        </p:txBody>
      </p:sp>
      <p:sp>
        <p:nvSpPr>
          <p:cNvPr id="3" name="Content Placeholder 2"/>
          <p:cNvSpPr>
            <a:spLocks noGrp="1"/>
          </p:cNvSpPr>
          <p:nvPr>
            <p:ph idx="1"/>
          </p:nvPr>
        </p:nvSpPr>
        <p:spPr/>
        <p:txBody>
          <a:bodyPr/>
          <a:lstStyle/>
          <a:p>
            <a:pPr marL="0" indent="0">
              <a:buNone/>
            </a:pPr>
            <a:endParaRPr lang="en-US" b="1" i="1" dirty="0"/>
          </a:p>
          <a:p>
            <a:pPr marL="0" indent="0">
              <a:buNone/>
            </a:pPr>
            <a:r>
              <a:rPr lang="en-US" b="1" i="1" dirty="0"/>
              <a:t>Mr. Brown was obviously drunk when he showed up for his visit.</a:t>
            </a:r>
          </a:p>
          <a:p>
            <a:pPr marL="0" indent="0">
              <a:buNone/>
            </a:pPr>
            <a:endParaRPr lang="en-US" dirty="0"/>
          </a:p>
          <a:p>
            <a:pPr marL="0" indent="0">
              <a:buNone/>
            </a:pPr>
            <a:r>
              <a:rPr lang="en-US" dirty="0"/>
              <a:t>What is the problem with  this statement?</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25</a:t>
            </a:fld>
            <a:endParaRPr lang="en-US" dirty="0">
              <a:latin typeface="Arial" charset="0"/>
            </a:endParaRPr>
          </a:p>
        </p:txBody>
      </p:sp>
      <p:pic>
        <p:nvPicPr>
          <p:cNvPr id="7170" name="Picture 2" descr="C:\Users\eneail\AppData\Local\Microsoft\Windows\Temporary Internet Files\Content.IE5\0E4VKUT9\MC9002376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722" y="3625950"/>
            <a:ext cx="1696016" cy="258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0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29" y="1070466"/>
            <a:ext cx="8229600" cy="591671"/>
          </a:xfrm>
        </p:spPr>
        <p:txBody>
          <a:bodyPr/>
          <a:lstStyle/>
          <a:p>
            <a:r>
              <a:rPr lang="en-US" dirty="0"/>
              <a:t>Case Fact from Opinion: Example #1 (continued)</a:t>
            </a:r>
          </a:p>
        </p:txBody>
      </p:sp>
      <p:sp>
        <p:nvSpPr>
          <p:cNvPr id="3" name="Content Placeholder 2"/>
          <p:cNvSpPr>
            <a:spLocks noGrp="1"/>
          </p:cNvSpPr>
          <p:nvPr>
            <p:ph idx="1"/>
          </p:nvPr>
        </p:nvSpPr>
        <p:spPr>
          <a:xfrm>
            <a:off x="415227" y="1993017"/>
            <a:ext cx="8247888" cy="4251960"/>
          </a:xfrm>
        </p:spPr>
        <p:txBody>
          <a:bodyPr/>
          <a:lstStyle/>
          <a:p>
            <a:pPr marL="0" indent="0">
              <a:buNone/>
            </a:pPr>
            <a:endParaRPr lang="en-US" b="1" dirty="0"/>
          </a:p>
          <a:p>
            <a:pPr marL="0" indent="0">
              <a:buNone/>
            </a:pPr>
            <a:r>
              <a:rPr lang="en-US" b="1" dirty="0"/>
              <a:t>Mr. Brown showed up for his visit smelling like alcohol. He was unable to stand up on his own, leaning against the wall, and he fell as he walked away from the visiting room. Mr. Brown reported that he had been at the bar earlier today but denied that he drank any alcohol or that he was drunk.  </a:t>
            </a: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26</a:t>
            </a:fld>
            <a:endParaRPr lang="en-US" dirty="0">
              <a:latin typeface="Arial" charset="0"/>
            </a:endParaRPr>
          </a:p>
        </p:txBody>
      </p:sp>
    </p:spTree>
    <p:extLst>
      <p:ext uri="{BB962C8B-B14F-4D97-AF65-F5344CB8AC3E}">
        <p14:creationId xmlns:p14="http://schemas.microsoft.com/office/powerpoint/2010/main" val="2648389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General Statements</a:t>
            </a:r>
          </a:p>
        </p:txBody>
      </p:sp>
      <p:sp>
        <p:nvSpPr>
          <p:cNvPr id="3" name="Content Placeholder 2"/>
          <p:cNvSpPr>
            <a:spLocks noGrp="1"/>
          </p:cNvSpPr>
          <p:nvPr>
            <p:ph idx="1"/>
          </p:nvPr>
        </p:nvSpPr>
        <p:spPr/>
        <p:txBody>
          <a:bodyPr/>
          <a:lstStyle/>
          <a:p>
            <a:r>
              <a:rPr lang="en-US" dirty="0"/>
              <a:t>Why say, “He looked tired,” when you could say, “He seemed to have trouble keeping his eyes open and yawned several times during our interview.”</a:t>
            </a:r>
          </a:p>
          <a:p>
            <a:endParaRPr lang="en-US" dirty="0"/>
          </a:p>
          <a:p>
            <a:endParaRPr lang="en-US" dirty="0"/>
          </a:p>
          <a:p>
            <a:r>
              <a:rPr lang="en-US" dirty="0"/>
              <a:t>Let’s improve the following sentence together: “The house was dirty.”</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27</a:t>
            </a:fld>
            <a:endParaRPr lang="en-US" dirty="0">
              <a:latin typeface="Arial" charset="0"/>
            </a:endParaRPr>
          </a:p>
        </p:txBody>
      </p:sp>
      <p:pic>
        <p:nvPicPr>
          <p:cNvPr id="11266" name="Picture 2" descr="C:\Users\eneail\AppData\Local\Microsoft\Windows\Temporary Internet Files\Content.IE5\0E4VKUT9\MC9004417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896" y="3892826"/>
            <a:ext cx="2401957" cy="240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4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Language: The Martin Family</a:t>
            </a:r>
          </a:p>
        </p:txBody>
      </p:sp>
      <p:sp>
        <p:nvSpPr>
          <p:cNvPr id="3" name="Content Placeholder 2"/>
          <p:cNvSpPr>
            <a:spLocks noGrp="1"/>
          </p:cNvSpPr>
          <p:nvPr>
            <p:ph idx="1"/>
          </p:nvPr>
        </p:nvSpPr>
        <p:spPr/>
        <p:txBody>
          <a:bodyPr/>
          <a:lstStyle/>
          <a:p>
            <a:r>
              <a:rPr lang="en-US" dirty="0">
                <a:hlinkClick r:id="rId2"/>
              </a:rPr>
              <a:t>The Martin Family Case Vignettes: Scenes 4, 5, and 12</a:t>
            </a:r>
            <a:endParaRPr lang="en-US" dirty="0"/>
          </a:p>
          <a:p>
            <a:r>
              <a:rPr lang="en-US" dirty="0"/>
              <a:t>Directions</a:t>
            </a:r>
          </a:p>
          <a:p>
            <a:pPr lvl="1"/>
            <a:r>
              <a:rPr lang="en-US" dirty="0"/>
              <a:t>Divide into teams</a:t>
            </a:r>
          </a:p>
          <a:p>
            <a:pPr lvl="1"/>
            <a:r>
              <a:rPr lang="en-US" dirty="0"/>
              <a:t>Each group will be assigned one or two phrases</a:t>
            </a:r>
          </a:p>
          <a:p>
            <a:pPr lvl="1"/>
            <a:r>
              <a:rPr lang="en-US" dirty="0"/>
              <a:t>Identify the problem with your given phrase(s)</a:t>
            </a:r>
          </a:p>
          <a:p>
            <a:pPr lvl="1"/>
            <a:r>
              <a:rPr lang="en-US" dirty="0"/>
              <a:t>The teams will rewrite the provided phrases incorporating knowledge from this training</a:t>
            </a:r>
          </a:p>
          <a:p>
            <a:pPr lvl="1"/>
            <a:r>
              <a:rPr lang="en-US" dirty="0"/>
              <a:t>Place your revised phrases on a blank Word document to display</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28</a:t>
            </a:fld>
            <a:endParaRPr lang="en-US" dirty="0">
              <a:latin typeface="Arial" charset="0"/>
            </a:endParaRPr>
          </a:p>
        </p:txBody>
      </p:sp>
    </p:spTree>
    <p:extLst>
      <p:ext uri="{BB962C8B-B14F-4D97-AF65-F5344CB8AC3E}">
        <p14:creationId xmlns:p14="http://schemas.microsoft.com/office/powerpoint/2010/main" val="125885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Emilio Video Activity</a:t>
            </a:r>
          </a:p>
        </p:txBody>
      </p:sp>
      <p:sp>
        <p:nvSpPr>
          <p:cNvPr id="3" name="Content Placeholder 2"/>
          <p:cNvSpPr>
            <a:spLocks noGrp="1"/>
          </p:cNvSpPr>
          <p:nvPr>
            <p:ph sz="half" idx="1"/>
          </p:nvPr>
        </p:nvSpPr>
        <p:spPr>
          <a:xfrm>
            <a:off x="685800" y="1385048"/>
            <a:ext cx="3810000" cy="4928666"/>
          </a:xfrm>
        </p:spPr>
        <p:txBody>
          <a:bodyPr/>
          <a:lstStyle/>
          <a:p>
            <a:r>
              <a:rPr lang="en-US" sz="2300" dirty="0"/>
              <a:t>Participants will divide into six teams</a:t>
            </a:r>
          </a:p>
          <a:p>
            <a:r>
              <a:rPr lang="en-US" sz="2300" dirty="0"/>
              <a:t>Each team will be assigned to take notes on a specific area </a:t>
            </a:r>
          </a:p>
          <a:p>
            <a:r>
              <a:rPr lang="en-US" sz="2300" dirty="0"/>
              <a:t>After viewing, each team will work together to create a piece of the case record regarding their given area</a:t>
            </a:r>
          </a:p>
          <a:p>
            <a:r>
              <a:rPr lang="en-US" sz="2300" dirty="0"/>
              <a:t>Write your piece of case record on a blank Word document</a:t>
            </a:r>
          </a:p>
        </p:txBody>
      </p:sp>
      <p:sp>
        <p:nvSpPr>
          <p:cNvPr id="5" name="Content Placeholder 4"/>
          <p:cNvSpPr>
            <a:spLocks noGrp="1"/>
          </p:cNvSpPr>
          <p:nvPr>
            <p:ph sz="half" idx="2"/>
          </p:nvPr>
        </p:nvSpPr>
        <p:spPr/>
        <p:txBody>
          <a:bodyPr/>
          <a:lstStyle/>
          <a:p>
            <a:r>
              <a:rPr lang="en-US" dirty="0"/>
              <a:t>Part One: Six Domains</a:t>
            </a:r>
            <a:endParaRPr lang="en-US" u="sng" dirty="0"/>
          </a:p>
          <a:p>
            <a:pPr lvl="1"/>
            <a:r>
              <a:rPr lang="en-US" dirty="0"/>
              <a:t>Type of Maltreatment</a:t>
            </a:r>
          </a:p>
          <a:p>
            <a:pPr lvl="1"/>
            <a:r>
              <a:rPr lang="en-US" dirty="0"/>
              <a:t>Nature of Maltreatment</a:t>
            </a:r>
          </a:p>
          <a:p>
            <a:pPr lvl="1"/>
            <a:r>
              <a:rPr lang="en-US" dirty="0"/>
              <a:t>Adult Functioning</a:t>
            </a:r>
          </a:p>
          <a:p>
            <a:pPr lvl="1"/>
            <a:r>
              <a:rPr lang="en-US" dirty="0"/>
              <a:t>Child Functioning</a:t>
            </a:r>
          </a:p>
          <a:p>
            <a:pPr lvl="1"/>
            <a:r>
              <a:rPr lang="en-US" dirty="0"/>
              <a:t>General Parenting</a:t>
            </a:r>
          </a:p>
          <a:p>
            <a:pPr lvl="1"/>
            <a:r>
              <a:rPr lang="en-US" dirty="0"/>
              <a:t>Parenting Discipline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29</a:t>
            </a:fld>
            <a:endParaRPr lang="en-US" dirty="0">
              <a:latin typeface="Arial" charset="0"/>
            </a:endParaRPr>
          </a:p>
        </p:txBody>
      </p:sp>
    </p:spTree>
    <p:extLst>
      <p:ext uri="{BB962C8B-B14F-4D97-AF65-F5344CB8AC3E}">
        <p14:creationId xmlns:p14="http://schemas.microsoft.com/office/powerpoint/2010/main" val="33611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Learning Objectives</a:t>
            </a:r>
          </a:p>
        </p:txBody>
      </p:sp>
      <p:sp>
        <p:nvSpPr>
          <p:cNvPr id="8" name="Content Placeholder 7"/>
          <p:cNvSpPr>
            <a:spLocks noGrp="1"/>
          </p:cNvSpPr>
          <p:nvPr>
            <p:ph idx="1"/>
          </p:nvPr>
        </p:nvSpPr>
        <p:spPr>
          <a:xfrm>
            <a:off x="440165" y="1499795"/>
            <a:ext cx="8247888" cy="4251960"/>
          </a:xfrm>
        </p:spPr>
        <p:txBody>
          <a:bodyPr/>
          <a:lstStyle/>
          <a:p>
            <a:r>
              <a:rPr lang="en-US" sz="2400" dirty="0"/>
              <a:t>Explain the importance of clear written communication and relate at least one personal objective for the course.</a:t>
            </a:r>
          </a:p>
          <a:p>
            <a:pPr marL="0" indent="0">
              <a:buNone/>
            </a:pPr>
            <a:endParaRPr lang="en-US" sz="2400" dirty="0"/>
          </a:p>
          <a:p>
            <a:r>
              <a:rPr lang="en-US" sz="2400" dirty="0"/>
              <a:t>Identify the important components of a case record using a sample case note.</a:t>
            </a:r>
          </a:p>
          <a:p>
            <a:pPr marL="0" indent="0">
              <a:buNone/>
            </a:pPr>
            <a:endParaRPr lang="en-US" sz="2400" dirty="0"/>
          </a:p>
          <a:p>
            <a:r>
              <a:rPr lang="en-US" sz="2400" dirty="0"/>
              <a:t>Use the Basic Writing Skills Resource Guide to proof, improve, and correct a paragraph from a case note</a:t>
            </a:r>
          </a:p>
          <a:p>
            <a:pPr marL="0" indent="0">
              <a:buNone/>
            </a:pPr>
            <a:endParaRPr lang="en-US" sz="2400" dirty="0"/>
          </a:p>
        </p:txBody>
      </p:sp>
      <p:sp>
        <p:nvSpPr>
          <p:cNvPr id="6" name="Slide Number Placeholder 5"/>
          <p:cNvSpPr>
            <a:spLocks noGrp="1"/>
          </p:cNvSpPr>
          <p:nvPr>
            <p:ph type="sldNum" sz="quarter" idx="10"/>
          </p:nvPr>
        </p:nvSpPr>
        <p:spPr/>
        <p:txBody>
          <a:bodyPr/>
          <a:lstStyle/>
          <a:p>
            <a:fld id="{C49FAA35-CF82-4C62-BBAA-2977F00373C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4613"/>
            <a:ext cx="7772400" cy="524436"/>
          </a:xfrm>
        </p:spPr>
        <p:txBody>
          <a:bodyPr/>
          <a:lstStyle/>
          <a:p>
            <a:r>
              <a:rPr lang="en-US" dirty="0"/>
              <a:t>Emilio Video Activity (continued)</a:t>
            </a:r>
          </a:p>
        </p:txBody>
      </p:sp>
      <p:sp>
        <p:nvSpPr>
          <p:cNvPr id="5" name="Content Placeholder 4"/>
          <p:cNvSpPr>
            <a:spLocks noGrp="1"/>
          </p:cNvSpPr>
          <p:nvPr>
            <p:ph sz="half" idx="1"/>
          </p:nvPr>
        </p:nvSpPr>
        <p:spPr>
          <a:xfrm>
            <a:off x="655819" y="1182142"/>
            <a:ext cx="3810000" cy="5044484"/>
          </a:xfrm>
        </p:spPr>
        <p:txBody>
          <a:bodyPr/>
          <a:lstStyle/>
          <a:p>
            <a:r>
              <a:rPr lang="en-US" sz="1900" dirty="0"/>
              <a:t>When teams finish with their case note, they will then be assigned a writing topic from today’s training.</a:t>
            </a:r>
          </a:p>
          <a:p>
            <a:r>
              <a:rPr lang="en-US" sz="1900" dirty="0"/>
              <a:t>Return to your piece of case record and review it with a focus on your assigned writing topic. Mark changes to your document, if needed.</a:t>
            </a:r>
          </a:p>
          <a:p>
            <a:r>
              <a:rPr lang="en-US" sz="1900" dirty="0"/>
              <a:t>View the other case records and review and suggest changes as necessary. Repeat until you have reviewed each document.</a:t>
            </a:r>
          </a:p>
          <a:p>
            <a:r>
              <a:rPr lang="en-US" sz="1900" dirty="0"/>
              <a:t>Return to your document and review your peers’ suggestions.</a:t>
            </a:r>
          </a:p>
          <a:p>
            <a:endParaRPr lang="en-US" sz="2000" dirty="0"/>
          </a:p>
          <a:p>
            <a:pPr marL="0" indent="0">
              <a:buNone/>
            </a:pPr>
            <a:endParaRPr lang="en-US" dirty="0"/>
          </a:p>
        </p:txBody>
      </p:sp>
      <p:sp>
        <p:nvSpPr>
          <p:cNvPr id="6" name="Content Placeholder 5"/>
          <p:cNvSpPr>
            <a:spLocks noGrp="1"/>
          </p:cNvSpPr>
          <p:nvPr>
            <p:ph sz="half" idx="2"/>
          </p:nvPr>
        </p:nvSpPr>
        <p:spPr>
          <a:xfrm>
            <a:off x="4588238" y="1340077"/>
            <a:ext cx="4327162" cy="4356847"/>
          </a:xfrm>
        </p:spPr>
        <p:txBody>
          <a:bodyPr/>
          <a:lstStyle/>
          <a:p>
            <a:r>
              <a:rPr lang="en-US" dirty="0"/>
              <a:t>Part Two: Writing Topics</a:t>
            </a:r>
          </a:p>
          <a:p>
            <a:pPr lvl="1"/>
            <a:r>
              <a:rPr lang="en-US" dirty="0"/>
              <a:t>Relevance/Thoroughness</a:t>
            </a:r>
          </a:p>
          <a:p>
            <a:pPr lvl="1"/>
            <a:r>
              <a:rPr lang="en-US" dirty="0"/>
              <a:t>Grammar/language</a:t>
            </a:r>
          </a:p>
          <a:p>
            <a:pPr lvl="1"/>
            <a:r>
              <a:rPr lang="en-US" dirty="0"/>
              <a:t>Sequencing</a:t>
            </a:r>
          </a:p>
          <a:p>
            <a:pPr lvl="1"/>
            <a:r>
              <a:rPr lang="en-US" dirty="0"/>
              <a:t>Fact vs. Opinion</a:t>
            </a:r>
          </a:p>
          <a:p>
            <a:pPr lvl="1"/>
            <a:r>
              <a:rPr lang="en-US" dirty="0"/>
              <a:t>Avoiding too much information</a:t>
            </a:r>
          </a:p>
          <a:p>
            <a:pPr lvl="1"/>
            <a:r>
              <a:rPr lang="en-US" dirty="0"/>
              <a:t>Avoiding too little information</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30</a:t>
            </a:fld>
            <a:endParaRPr lang="en-US" dirty="0">
              <a:latin typeface="Arial" charset="0"/>
            </a:endParaRPr>
          </a:p>
        </p:txBody>
      </p:sp>
    </p:spTree>
    <p:extLst>
      <p:ext uri="{BB962C8B-B14F-4D97-AF65-F5344CB8AC3E}">
        <p14:creationId xmlns:p14="http://schemas.microsoft.com/office/powerpoint/2010/main" val="2501710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for New Case Workers</a:t>
            </a:r>
          </a:p>
        </p:txBody>
      </p:sp>
      <p:sp>
        <p:nvSpPr>
          <p:cNvPr id="6" name="Content Placeholder 5"/>
          <p:cNvSpPr>
            <a:spLocks noGrp="1"/>
          </p:cNvSpPr>
          <p:nvPr>
            <p:ph idx="1"/>
          </p:nvPr>
        </p:nvSpPr>
        <p:spPr/>
        <p:txBody>
          <a:bodyPr/>
          <a:lstStyle/>
          <a:p>
            <a:endParaRPr lang="en-US" dirty="0"/>
          </a:p>
          <a:p>
            <a:pPr marL="0" indent="0">
              <a:buNone/>
            </a:pPr>
            <a:r>
              <a:rPr lang="en-US" dirty="0"/>
              <a:t>Imagine you are talking to a new case worker who is struggling with writing his or her case record. Write down three “tips” or “pointers” from this session that might be helpful to them. Post your best one in the chat box.</a:t>
            </a:r>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31</a:t>
            </a:fld>
            <a:endParaRPr lang="en-US" sz="1400" dirty="0">
              <a:latin typeface="Arial" charset="0"/>
            </a:endParaRPr>
          </a:p>
        </p:txBody>
      </p:sp>
      <p:pic>
        <p:nvPicPr>
          <p:cNvPr id="3074" name="Picture 2" descr="C:\Users\eneail\AppData\Local\Microsoft\Windows\Temporary Internet Files\Content.IE5\88XR51WI\MC9003118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422" y="4060662"/>
            <a:ext cx="2380859" cy="184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  Comments?</a:t>
            </a:r>
          </a:p>
        </p:txBody>
      </p:sp>
      <p:sp>
        <p:nvSpPr>
          <p:cNvPr id="7" name="Content Placeholder 6"/>
          <p:cNvSpPr>
            <a:spLocks noGrp="1"/>
          </p:cNvSpPr>
          <p:nvPr>
            <p:ph idx="1"/>
          </p:nvPr>
        </p:nvSpPr>
        <p:spPr/>
        <p:txBody>
          <a:bodyPr/>
          <a:lstStyle/>
          <a:p>
            <a:endParaRPr lang="en-US"/>
          </a:p>
          <a:p>
            <a:endParaRPr lang="en-US" dirty="0"/>
          </a:p>
          <a:p>
            <a:endParaRPr lang="en-US" dirty="0"/>
          </a:p>
          <a:p>
            <a:endParaRPr lang="en-US" dirty="0"/>
          </a:p>
          <a:p>
            <a:endParaRPr lang="en-US" dirty="0"/>
          </a:p>
          <a:p>
            <a:endParaRPr lang="en-US" dirty="0"/>
          </a:p>
          <a:p>
            <a:endParaRPr lang="en-US" dirty="0"/>
          </a:p>
          <a:p>
            <a:pPr marL="2743200" lvl="6" indent="0">
              <a:buNone/>
            </a:pPr>
            <a:r>
              <a:rPr lang="en-US" sz="3600" dirty="0">
                <a:latin typeface="Comic Sans MS"/>
              </a:rPr>
              <a:t>Thank You!</a:t>
            </a:r>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32</a:t>
            </a:fld>
            <a:endParaRPr lang="en-US" sz="1400" dirty="0">
              <a:latin typeface="Arial" charset="0"/>
            </a:endParaRPr>
          </a:p>
        </p:txBody>
      </p:sp>
      <p:pic>
        <p:nvPicPr>
          <p:cNvPr id="5122" name="Picture 2" descr="C:\Users\eneail\AppData\Local\Microsoft\Windows\Temporary Internet Files\Content.IE5\DK7S3Y32\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144" y="1531582"/>
            <a:ext cx="2324170" cy="274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0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(continued)</a:t>
            </a:r>
          </a:p>
        </p:txBody>
      </p:sp>
      <p:sp>
        <p:nvSpPr>
          <p:cNvPr id="3" name="Content Placeholder 2"/>
          <p:cNvSpPr>
            <a:spLocks noGrp="1"/>
          </p:cNvSpPr>
          <p:nvPr>
            <p:ph idx="1"/>
          </p:nvPr>
        </p:nvSpPr>
        <p:spPr>
          <a:xfrm>
            <a:off x="440165" y="1621715"/>
            <a:ext cx="8247888" cy="4251960"/>
          </a:xfrm>
        </p:spPr>
        <p:txBody>
          <a:bodyPr/>
          <a:lstStyle/>
          <a:p>
            <a:r>
              <a:rPr lang="en-US" sz="2400" dirty="0"/>
              <a:t>Explain at least one advantage of a properly sequenced case note.</a:t>
            </a:r>
          </a:p>
          <a:p>
            <a:endParaRPr lang="en-US" sz="2400" dirty="0"/>
          </a:p>
          <a:p>
            <a:r>
              <a:rPr lang="en-US" sz="2400" dirty="0"/>
              <a:t>Identify the importance of objectivity and the use of facts in a case note.</a:t>
            </a:r>
          </a:p>
          <a:p>
            <a:endParaRPr lang="en-US" sz="2400" dirty="0"/>
          </a:p>
          <a:p>
            <a:r>
              <a:rPr lang="en-US" sz="2400" dirty="0"/>
              <a:t>Explain at least one advantage of a thoroughly documented case note.</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50689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Competency</a:t>
            </a:r>
          </a:p>
        </p:txBody>
      </p:sp>
      <p:sp>
        <p:nvSpPr>
          <p:cNvPr id="3" name="Content Placeholder 2"/>
          <p:cNvSpPr>
            <a:spLocks noGrp="1"/>
          </p:cNvSpPr>
          <p:nvPr>
            <p:ph idx="1"/>
          </p:nvPr>
        </p:nvSpPr>
        <p:spPr>
          <a:xfrm>
            <a:off x="465112" y="1904527"/>
            <a:ext cx="8247888" cy="4251960"/>
          </a:xfrm>
        </p:spPr>
        <p:txBody>
          <a:bodyPr/>
          <a:lstStyle/>
          <a:p>
            <a:r>
              <a:rPr lang="en-US" dirty="0"/>
              <a:t>315-1: The child welfare professional can identify pertinent data for inclusion in case records and reports, and knows how to organize information in a clear, concise manner.</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5</a:t>
            </a:fld>
            <a:endParaRPr lang="en-US" dirty="0">
              <a:latin typeface="Arial" charset="0"/>
            </a:endParaRPr>
          </a:p>
        </p:txBody>
      </p:sp>
      <p:pic>
        <p:nvPicPr>
          <p:cNvPr id="1026" name="Picture 2" descr="C:\Users\eneail\AppData\Local\Microsoft\Windows\Temporary Internet Files\Content.IE5\HIY70G6P\MC9001980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3661" y="3870471"/>
            <a:ext cx="2430791" cy="228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6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457200" indent="-457200">
              <a:buFont typeface="+mj-lt"/>
              <a:buAutoNum type="arabicPeriod"/>
            </a:pPr>
            <a:r>
              <a:rPr lang="en-US" dirty="0"/>
              <a:t>Welcome and Introductions</a:t>
            </a:r>
          </a:p>
          <a:p>
            <a:pPr marL="457200" indent="-457200">
              <a:buFont typeface="+mj-lt"/>
              <a:buAutoNum type="arabicPeriod"/>
            </a:pPr>
            <a:r>
              <a:rPr lang="en-US" dirty="0"/>
              <a:t>Value of Good Case Records/Documentation</a:t>
            </a:r>
          </a:p>
          <a:p>
            <a:pPr marL="457200" indent="-457200">
              <a:buFont typeface="+mj-lt"/>
              <a:buAutoNum type="arabicPeriod"/>
            </a:pPr>
            <a:r>
              <a:rPr lang="en-US" dirty="0"/>
              <a:t>Basic Writing Skills</a:t>
            </a:r>
          </a:p>
          <a:p>
            <a:pPr marL="457200" indent="-457200">
              <a:buFont typeface="+mj-lt"/>
              <a:buAutoNum type="arabicPeriod"/>
            </a:pPr>
            <a:r>
              <a:rPr lang="en-US" dirty="0"/>
              <a:t>Advanced Writing Skills: Relevance and Thoroughness</a:t>
            </a:r>
          </a:p>
          <a:p>
            <a:pPr marL="457200" indent="-457200">
              <a:buFont typeface="+mj-lt"/>
              <a:buAutoNum type="arabicPeriod"/>
            </a:pPr>
            <a:r>
              <a:rPr lang="en-US" dirty="0"/>
              <a:t>Skill Building</a:t>
            </a:r>
          </a:p>
          <a:p>
            <a:pPr marL="457200" indent="-457200">
              <a:buFont typeface="+mj-lt"/>
              <a:buAutoNum type="arabicPeriod"/>
            </a:pPr>
            <a:r>
              <a:rPr lang="en-US" dirty="0"/>
              <a:t>Review and Evaluations</a:t>
            </a:r>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6</a:t>
            </a:fld>
            <a:endParaRPr lang="en-US" dirty="0">
              <a:latin typeface="Arial" charset="0"/>
            </a:endParaRPr>
          </a:p>
        </p:txBody>
      </p:sp>
      <p:pic>
        <p:nvPicPr>
          <p:cNvPr id="6146" name="Picture 2" descr="C:\Users\eneail\AppData\Local\Microsoft\Windows\Temporary Internet Files\Content.IE5\ZYST0ADW\MP9004053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487" y="4568086"/>
            <a:ext cx="2250398" cy="160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4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78907"/>
            <a:ext cx="8229600" cy="591671"/>
          </a:xfrm>
        </p:spPr>
        <p:txBody>
          <a:bodyPr/>
          <a:lstStyle/>
          <a:p>
            <a:r>
              <a:rPr lang="en-US" dirty="0"/>
              <a:t>Likes and Dislikes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nSpc>
                <a:spcPct val="150000"/>
              </a:lnSpc>
              <a:buNone/>
            </a:pPr>
            <a:r>
              <a:rPr lang="en-US" sz="3200" b="1" dirty="0"/>
              <a:t>List three things you like best about your job and three things you like least about your job.</a:t>
            </a:r>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7</a:t>
            </a:fld>
            <a:endParaRPr lang="en-US" dirty="0">
              <a:latin typeface="Arial" charset="0"/>
            </a:endParaRPr>
          </a:p>
        </p:txBody>
      </p:sp>
      <p:pic>
        <p:nvPicPr>
          <p:cNvPr id="2053" name="Picture 5" descr="C:\Users\eneail\AppData\Local\Microsoft\Windows\Temporary Internet Files\Content.IE5\GCPHSBZ3\MM9002347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6718" y="4198644"/>
            <a:ext cx="2010604" cy="185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9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934053"/>
            <a:ext cx="8860971" cy="591671"/>
          </a:xfrm>
        </p:spPr>
        <p:txBody>
          <a:bodyPr/>
          <a:lstStyle/>
          <a:p>
            <a:r>
              <a:rPr lang="en-US" dirty="0"/>
              <a:t>The Importance of Good Case Documentation</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8</a:t>
            </a:fld>
            <a:endParaRPr lang="en-US" dirty="0">
              <a:latin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65280867"/>
              </p:ext>
            </p:extLst>
          </p:nvPr>
        </p:nvGraphicFramePr>
        <p:xfrm>
          <a:off x="469900" y="1438275"/>
          <a:ext cx="8248650" cy="425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75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SQID\Practice Model\PA's Child Welfare Practice Model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5175"/>
            <a:ext cx="5335588"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126412" y="6615952"/>
            <a:ext cx="1017588" cy="188259"/>
          </a:xfrm>
          <a:prstGeom prst="rect">
            <a:avLst/>
          </a:prstGeom>
        </p:spPr>
        <p:txBody>
          <a:bodyPr/>
          <a:lstStyle/>
          <a:p>
            <a:pPr algn="r">
              <a:defRPr/>
            </a:pPr>
            <a:fld id="{13F58E50-2BAF-4EEB-9A5B-318E6BB72840}" type="slidenum">
              <a:rPr lang="en-US" sz="1200" b="1" smtClean="0">
                <a:latin typeface="+mn-lt"/>
              </a:rPr>
              <a:pPr algn="r">
                <a:defRPr/>
              </a:pPr>
              <a:t>9</a:t>
            </a:fld>
            <a:endParaRPr lang="en-US" sz="1200" b="1" dirty="0">
              <a:latin typeface="+mn-lt"/>
            </a:endParaRPr>
          </a:p>
        </p:txBody>
      </p:sp>
    </p:spTree>
    <p:extLst>
      <p:ext uri="{BB962C8B-B14F-4D97-AF65-F5344CB8AC3E}">
        <p14:creationId xmlns:p14="http://schemas.microsoft.com/office/powerpoint/2010/main" val="3704316918"/>
      </p:ext>
    </p:extLst>
  </p:cSld>
  <p:clrMapOvr>
    <a:masterClrMapping/>
  </p:clrMapOvr>
</p:sld>
</file>

<file path=ppt/theme/theme1.xml><?xml version="1.0" encoding="utf-8"?>
<a:theme xmlns:a="http://schemas.openxmlformats.org/drawingml/2006/main" name="PowerPoint Presentation Template 0803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12" ma:contentTypeDescription="Create a new document." ma:contentTypeScope="" ma:versionID="926697512a696002d44355a6701c6d04">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8ce25ec9c18ed7c0d308f78bbb8a02c6"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0DC176-8475-4875-8E21-EBC3AE0F7901}">
  <ds:schemaRefs>
    <ds:schemaRef ds:uri="http://schemas.microsoft.com/sharepoint/v3/contenttype/forms"/>
  </ds:schemaRefs>
</ds:datastoreItem>
</file>

<file path=customXml/itemProps2.xml><?xml version="1.0" encoding="utf-8"?>
<ds:datastoreItem xmlns:ds="http://schemas.openxmlformats.org/officeDocument/2006/customXml" ds:itemID="{B09F1AB9-8F8F-44EB-B48F-BF7B85B1E8B8}">
  <ds:schemaRefs>
    <ds:schemaRef ds:uri="http://schemas.microsoft.com/office/2006/metadata/properties"/>
    <ds:schemaRef ds:uri="8e01a0b0-f6f4-480b-845e-a09201e4c19b"/>
    <ds:schemaRef ds:uri="http://schemas.microsoft.com/office/2006/documentManagement/types"/>
    <ds:schemaRef ds:uri="http://www.w3.org/XML/1998/namespace"/>
    <ds:schemaRef ds:uri="d19d0c2d-41a6-4d84-aa72-e800def1361b"/>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08150E5-E9D6-401A-90F5-5B4CAE9A70F8}"/>
</file>

<file path=docProps/app.xml><?xml version="1.0" encoding="utf-8"?>
<Properties xmlns="http://schemas.openxmlformats.org/officeDocument/2006/extended-properties" xmlns:vt="http://schemas.openxmlformats.org/officeDocument/2006/docPropsVTypes">
  <Template/>
  <TotalTime>4081</TotalTime>
  <Words>1102</Words>
  <Application>Microsoft Office PowerPoint</Application>
  <PresentationFormat>On-screen Show (4:3)</PresentationFormat>
  <Paragraphs>212</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Arial Unicode MS</vt:lpstr>
      <vt:lpstr>Calibri</vt:lpstr>
      <vt:lpstr>Comic Sans MS</vt:lpstr>
      <vt:lpstr>Georgia</vt:lpstr>
      <vt:lpstr>Osaka</vt:lpstr>
      <vt:lpstr>PowerPoint Presentation Template 080311</vt:lpstr>
      <vt:lpstr>PowerPoint Presentation</vt:lpstr>
      <vt:lpstr>PowerPoint Presentation</vt:lpstr>
      <vt:lpstr>Learning Objectives</vt:lpstr>
      <vt:lpstr>Learning Objectives (continued)</vt:lpstr>
      <vt:lpstr>Competency</vt:lpstr>
      <vt:lpstr>Agenda</vt:lpstr>
      <vt:lpstr>Likes and Dislikes</vt:lpstr>
      <vt:lpstr>The Importance of Good Case Documentation</vt:lpstr>
      <vt:lpstr>PowerPoint Presentation</vt:lpstr>
      <vt:lpstr>PowerPoint Presentation</vt:lpstr>
      <vt:lpstr>Functions of a Case Record</vt:lpstr>
      <vt:lpstr>Functions of a Case Record (continued)</vt:lpstr>
      <vt:lpstr>Knouse Family Case Record</vt:lpstr>
      <vt:lpstr>When We Speak…</vt:lpstr>
      <vt:lpstr>When We Read…</vt:lpstr>
      <vt:lpstr>Remember that…</vt:lpstr>
      <vt:lpstr>Pronouns: Example #1</vt:lpstr>
      <vt:lpstr>Sentence #1</vt:lpstr>
      <vt:lpstr>Sentence #2</vt:lpstr>
      <vt:lpstr>Sentence #3</vt:lpstr>
      <vt:lpstr>Writing Skills Exercise</vt:lpstr>
      <vt:lpstr>Writing Skills Exercise (continued)</vt:lpstr>
      <vt:lpstr>McAbee Case Scenario: Sequencing Activity</vt:lpstr>
      <vt:lpstr>What to Record Brainstorm</vt:lpstr>
      <vt:lpstr>Case Fact from Opinion: Example #1 </vt:lpstr>
      <vt:lpstr>Case Fact from Opinion: Example #1 (continued)</vt:lpstr>
      <vt:lpstr>Avoid General Statements</vt:lpstr>
      <vt:lpstr>Use of Language: The Martin Family</vt:lpstr>
      <vt:lpstr>Emilio Video Activity</vt:lpstr>
      <vt:lpstr>Emilio Video Activity (continued)</vt:lpstr>
      <vt:lpstr>Advice for New Case Workers</vt:lpstr>
      <vt:lpstr>Questions?  Comments?</vt:lpstr>
    </vt:vector>
  </TitlesOfParts>
  <Company>The 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Neail</dc:creator>
  <cp:keywords>Templates</cp:keywords>
  <cp:lastModifiedBy>Merovich, Andrea Michelle Albert</cp:lastModifiedBy>
  <cp:revision>332</cp:revision>
  <cp:lastPrinted>2015-12-21T19:31:53Z</cp:lastPrinted>
  <dcterms:created xsi:type="dcterms:W3CDTF">2013-07-17T17:26:18Z</dcterms:created>
  <dcterms:modified xsi:type="dcterms:W3CDTF">2020-06-30T20:15:24Z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y fmtid="{D5CDD505-2E9C-101B-9397-08002B2CF9AE}" pid="3" name="Order">
    <vt:r8>34258700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